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881" autoAdjust="0"/>
    <p:restoredTop sz="94660"/>
  </p:normalViewPr>
  <p:slideViewPr>
    <p:cSldViewPr>
      <p:cViewPr>
        <p:scale>
          <a:sx n="100" d="100"/>
          <a:sy n="100" d="100"/>
        </p:scale>
        <p:origin x="-9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2017/11/5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2017/11/5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2017/11/5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2017/11/5</a:t>
            </a:fld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2017/11/5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2017/11/5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2017/11/5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手繪多邊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手繪多邊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2017/11/5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14348" y="214290"/>
            <a:ext cx="7772400" cy="1470025"/>
          </a:xfrm>
        </p:spPr>
        <p:txBody>
          <a:bodyPr/>
          <a:lstStyle/>
          <a:p>
            <a:pPr algn="ctr"/>
            <a:r>
              <a:rPr lang="zh-TW" altLang="en-US" dirty="0" smtClean="0"/>
              <a:t>鄰避效應</a:t>
            </a:r>
            <a:r>
              <a:rPr lang="en-US" altLang="zh-TW" dirty="0" smtClean="0"/>
              <a:t>:</a:t>
            </a:r>
            <a:r>
              <a:rPr lang="zh-TW" altLang="en-US" dirty="0" smtClean="0"/>
              <a:t> 焚化爐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57224" y="1714488"/>
            <a:ext cx="5072098" cy="3714776"/>
          </a:xfrm>
        </p:spPr>
        <p:txBody>
          <a:bodyPr>
            <a:normAutofit/>
          </a:bodyPr>
          <a:lstStyle/>
          <a:p>
            <a:pPr algn="l"/>
            <a:r>
              <a:rPr lang="zh-TW" altLang="en-US" sz="2800" dirty="0" smtClean="0">
                <a:solidFill>
                  <a:schemeClr val="tx1"/>
                </a:solidFill>
              </a:rPr>
              <a:t>焚化爐的功用</a:t>
            </a:r>
            <a:endParaRPr lang="en-US" altLang="zh-TW" sz="2800" dirty="0" smtClean="0">
              <a:solidFill>
                <a:schemeClr val="tx1"/>
              </a:solidFill>
            </a:endParaRPr>
          </a:p>
          <a:p>
            <a:pPr algn="l"/>
            <a:endParaRPr lang="en-US" altLang="zh-TW" sz="2800" dirty="0" smtClean="0">
              <a:solidFill>
                <a:schemeClr val="tx1"/>
              </a:solidFill>
            </a:endParaRPr>
          </a:p>
          <a:p>
            <a:pPr algn="l"/>
            <a:r>
              <a:rPr lang="zh-TW" altLang="en-US" sz="2800" dirty="0" smtClean="0">
                <a:solidFill>
                  <a:schemeClr val="tx1"/>
                </a:solidFill>
              </a:rPr>
              <a:t>負面影響</a:t>
            </a:r>
            <a:endParaRPr lang="en-US" altLang="zh-TW" sz="2800" dirty="0" smtClean="0">
              <a:solidFill>
                <a:schemeClr val="tx1"/>
              </a:solidFill>
            </a:endParaRPr>
          </a:p>
          <a:p>
            <a:pPr algn="l"/>
            <a:endParaRPr lang="en-US" altLang="zh-TW" dirty="0" smtClean="0">
              <a:solidFill>
                <a:schemeClr val="tx1"/>
              </a:solidFill>
            </a:endParaRPr>
          </a:p>
          <a:p>
            <a:pPr algn="l"/>
            <a:endParaRPr lang="en-US" altLang="zh-TW" dirty="0" smtClean="0">
              <a:solidFill>
                <a:schemeClr val="tx1"/>
              </a:solidFill>
            </a:endParaRPr>
          </a:p>
          <a:p>
            <a:pPr algn="l"/>
            <a:endParaRPr lang="en-US" altLang="zh-TW" dirty="0" smtClean="0">
              <a:solidFill>
                <a:schemeClr val="tx1"/>
              </a:solidFill>
            </a:endParaRPr>
          </a:p>
          <a:p>
            <a:pPr algn="l"/>
            <a:endParaRPr lang="en-US" altLang="zh-TW" sz="2400" dirty="0" smtClean="0">
              <a:solidFill>
                <a:schemeClr val="tx1"/>
              </a:solidFill>
            </a:endParaRPr>
          </a:p>
          <a:p>
            <a:pPr algn="l"/>
            <a:endParaRPr lang="en-US" altLang="zh-TW" sz="2400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70899" t="25000" r="2734" b="11458"/>
          <a:stretch>
            <a:fillRect/>
          </a:stretch>
        </p:blipFill>
        <p:spPr bwMode="auto">
          <a:xfrm>
            <a:off x="4643438" y="1500174"/>
            <a:ext cx="3857652" cy="4802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五年後要面臨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17578" t="21875" r="39062" b="15624"/>
          <a:stretch>
            <a:fillRect/>
          </a:stretch>
        </p:blipFill>
        <p:spPr bwMode="auto">
          <a:xfrm>
            <a:off x="1785918" y="1428736"/>
            <a:ext cx="4929222" cy="4645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4500562" y="6072206"/>
            <a:ext cx="2228808" cy="500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2017/06/XX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57224" y="1500174"/>
            <a:ext cx="7467600" cy="4525963"/>
          </a:xfrm>
        </p:spPr>
        <p:txBody>
          <a:bodyPr/>
          <a:lstStyle/>
          <a:p>
            <a:pPr>
              <a:buNone/>
            </a:pPr>
            <a:r>
              <a:rPr lang="zh-TW" altLang="en-US" dirty="0" smtClean="0"/>
              <a:t>了解焚化爐之後</a:t>
            </a:r>
            <a:r>
              <a:rPr lang="en-US" altLang="zh-TW" dirty="0" smtClean="0"/>
              <a:t>,</a:t>
            </a:r>
            <a:r>
              <a:rPr lang="zh-TW" altLang="en-US" dirty="0" smtClean="0"/>
              <a:t>會希望蓋在你家附近嗎</a:t>
            </a:r>
            <a:r>
              <a:rPr lang="en-US" altLang="zh-TW" dirty="0" smtClean="0"/>
              <a:t>?</a:t>
            </a:r>
          </a:p>
          <a:p>
            <a:pPr>
              <a:buNone/>
            </a:pPr>
            <a:r>
              <a:rPr lang="zh-TW" altLang="en-US" dirty="0" smtClean="0"/>
              <a:t>所以五年後才會有垃圾危機</a:t>
            </a:r>
            <a:r>
              <a:rPr lang="en-US" altLang="zh-TW" dirty="0" smtClean="0"/>
              <a:t>,</a:t>
            </a:r>
            <a:r>
              <a:rPr lang="zh-TW" altLang="en-US" dirty="0" smtClean="0"/>
              <a:t>能解決的辦法</a:t>
            </a:r>
            <a:r>
              <a:rPr lang="en-US" altLang="zh-TW" dirty="0" smtClean="0"/>
              <a:t>,</a:t>
            </a:r>
            <a:r>
              <a:rPr lang="zh-TW" altLang="en-US" dirty="0" smtClean="0">
                <a:solidFill>
                  <a:srgbClr val="FF0000"/>
                </a:solidFill>
              </a:rPr>
              <a:t>強行把垃圾埋入你家</a:t>
            </a:r>
            <a:r>
              <a:rPr lang="zh-TW" altLang="en-US" dirty="0" smtClean="0"/>
              <a:t>或</a:t>
            </a:r>
            <a:r>
              <a:rPr lang="zh-TW" altLang="en-US" dirty="0" smtClean="0">
                <a:solidFill>
                  <a:srgbClr val="00B0F0"/>
                </a:solidFill>
              </a:rPr>
              <a:t>不再生產垃圾</a:t>
            </a:r>
            <a:endParaRPr lang="en-US" altLang="zh-TW" dirty="0" smtClean="0">
              <a:solidFill>
                <a:srgbClr val="00B0F0"/>
              </a:solidFill>
            </a:endParaRPr>
          </a:p>
          <a:p>
            <a:pPr>
              <a:buNone/>
            </a:pPr>
            <a:endParaRPr lang="en-US" altLang="zh-TW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zh-TW" altLang="en-US" dirty="0" smtClean="0"/>
              <a:t>只要</a:t>
            </a:r>
            <a:r>
              <a:rPr lang="en-US" altLang="zh-TW" dirty="0" smtClean="0"/>
              <a:t>:</a:t>
            </a:r>
            <a:r>
              <a:rPr lang="zh-TW" altLang="en-US" dirty="0" smtClean="0"/>
              <a:t> 別把焚化爐或掩埋場蓋在我家旁邊</a:t>
            </a:r>
            <a:r>
              <a:rPr lang="en-US" altLang="zh-TW" dirty="0" smtClean="0"/>
              <a:t>,</a:t>
            </a:r>
            <a:r>
              <a:rPr lang="zh-TW" altLang="en-US" dirty="0" smtClean="0"/>
              <a:t>但蓋在別人家就沒意見</a:t>
            </a:r>
            <a:r>
              <a:rPr lang="en-US" altLang="zh-TW" dirty="0" smtClean="0"/>
              <a:t>(</a:t>
            </a:r>
            <a:r>
              <a:rPr lang="zh-TW" altLang="en-US" dirty="0" smtClean="0"/>
              <a:t>鄰避效應</a:t>
            </a:r>
            <a:r>
              <a:rPr lang="en-US" altLang="zh-TW" dirty="0" smtClean="0"/>
              <a:t>)</a:t>
            </a:r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還是</a:t>
            </a:r>
            <a:r>
              <a:rPr lang="en-US" altLang="zh-TW" dirty="0" smtClean="0"/>
              <a:t>:</a:t>
            </a:r>
            <a:r>
              <a:rPr lang="zh-TW" altLang="en-US" dirty="0" smtClean="0"/>
              <a:t> 這是大家的問題</a:t>
            </a:r>
            <a:r>
              <a:rPr lang="en-US" altLang="zh-TW" dirty="0" smtClean="0"/>
              <a:t>,</a:t>
            </a:r>
            <a:r>
              <a:rPr lang="zh-TW" altLang="en-US" dirty="0" smtClean="0"/>
              <a:t>要一起來解決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講稿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85860"/>
            <a:ext cx="7467600" cy="4840303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zh-TW" altLang="en-US" dirty="0" smtClean="0"/>
              <a:t>焚化爐的功能</a:t>
            </a:r>
            <a:r>
              <a:rPr lang="en-US" altLang="zh-TW" dirty="0" smtClean="0"/>
              <a:t>:</a:t>
            </a:r>
          </a:p>
          <a:p>
            <a:pPr>
              <a:buNone/>
            </a:pPr>
            <a:r>
              <a:rPr lang="zh-TW" altLang="en-US" dirty="0" smtClean="0"/>
              <a:t>焚化爐燃燒垃圾</a:t>
            </a:r>
            <a:r>
              <a:rPr lang="en-US" altLang="zh-TW" dirty="0" smtClean="0"/>
              <a:t>,</a:t>
            </a:r>
            <a:r>
              <a:rPr lang="zh-TW" altLang="en-US" dirty="0" smtClean="0"/>
              <a:t>減少垃圾的體積</a:t>
            </a:r>
            <a:r>
              <a:rPr lang="en-US" altLang="zh-TW" dirty="0" smtClean="0"/>
              <a:t>,</a:t>
            </a:r>
            <a:r>
              <a:rPr lang="zh-TW" altLang="en-US" dirty="0" smtClean="0"/>
              <a:t>並增加垃圾掩埋場的使用壽命</a:t>
            </a:r>
          </a:p>
          <a:p>
            <a:pPr>
              <a:buNone/>
            </a:pPr>
            <a:endParaRPr lang="zh-TW" altLang="en-US" dirty="0" smtClean="0"/>
          </a:p>
          <a:p>
            <a:pPr>
              <a:buNone/>
            </a:pPr>
            <a:r>
              <a:rPr lang="zh-TW" altLang="en-US" dirty="0" smtClean="0"/>
              <a:t>負面影響</a:t>
            </a:r>
            <a:r>
              <a:rPr lang="en-US" altLang="zh-TW" dirty="0" smtClean="0"/>
              <a:t>:</a:t>
            </a:r>
          </a:p>
          <a:p>
            <a:pPr>
              <a:buNone/>
            </a:pPr>
            <a:r>
              <a:rPr lang="zh-TW" altLang="en-US" dirty="0" smtClean="0"/>
              <a:t>再來燒垃圾時</a:t>
            </a:r>
            <a:r>
              <a:rPr lang="en-US" altLang="zh-TW" dirty="0" smtClean="0"/>
              <a:t>,</a:t>
            </a:r>
            <a:r>
              <a:rPr lang="zh-TW" altLang="en-US" dirty="0" smtClean="0"/>
              <a:t>會產生灰渣</a:t>
            </a:r>
            <a:r>
              <a:rPr lang="en-US" altLang="zh-TW" dirty="0" smtClean="0"/>
              <a:t>(</a:t>
            </a:r>
            <a:r>
              <a:rPr lang="zh-TW" altLang="en-US" dirty="0" smtClean="0"/>
              <a:t>有毒</a:t>
            </a:r>
            <a:r>
              <a:rPr lang="en-US" altLang="zh-TW" dirty="0" smtClean="0"/>
              <a:t>)</a:t>
            </a:r>
          </a:p>
          <a:p>
            <a:pPr>
              <a:buNone/>
            </a:pPr>
            <a:r>
              <a:rPr lang="zh-TW" altLang="en-US" dirty="0" smtClean="0"/>
              <a:t>有些工人離職後控訴</a:t>
            </a:r>
            <a:r>
              <a:rPr lang="en-US" altLang="zh-TW" dirty="0" smtClean="0"/>
              <a:t>,</a:t>
            </a:r>
            <a:r>
              <a:rPr lang="zh-TW" altLang="en-US" dirty="0" smtClean="0"/>
              <a:t>在接灰渣後產生流鼻血、嘔吐和紅疹的現象</a:t>
            </a:r>
          </a:p>
          <a:p>
            <a:pPr>
              <a:buNone/>
            </a:pPr>
            <a:r>
              <a:rPr lang="zh-TW" altLang="en-US" dirty="0" smtClean="0"/>
              <a:t>取樣測試廠內的塵土</a:t>
            </a:r>
            <a:r>
              <a:rPr lang="en-US" altLang="zh-TW" dirty="0" smtClean="0"/>
              <a:t>,</a:t>
            </a:r>
            <a:r>
              <a:rPr lang="zh-TW" altLang="en-US" dirty="0" smtClean="0"/>
              <a:t>發現含鉛量極高</a:t>
            </a:r>
            <a:r>
              <a:rPr lang="en-US" altLang="zh-TW" dirty="0" smtClean="0"/>
              <a:t>,</a:t>
            </a:r>
            <a:r>
              <a:rPr lang="zh-TW" altLang="en-US" dirty="0" smtClean="0"/>
              <a:t>也發現焚化爐工人的血液中戴奧辛含量頗高</a:t>
            </a:r>
          </a:p>
          <a:p>
            <a:pPr>
              <a:buNone/>
            </a:pPr>
            <a:r>
              <a:rPr lang="zh-TW" altLang="en-US" dirty="0" smtClean="0"/>
              <a:t>有處裡灰渣的設備</a:t>
            </a:r>
            <a:r>
              <a:rPr lang="en-US" altLang="zh-TW" dirty="0" smtClean="0"/>
              <a:t>,</a:t>
            </a:r>
            <a:r>
              <a:rPr lang="zh-TW" altLang="en-US" dirty="0" smtClean="0"/>
              <a:t>但價錢昂貴不被使用</a:t>
            </a:r>
          </a:p>
          <a:p>
            <a:pPr>
              <a:buNone/>
            </a:pPr>
            <a:endParaRPr lang="zh-TW" altLang="en-US" dirty="0" smtClean="0"/>
          </a:p>
          <a:p>
            <a:pPr>
              <a:buNone/>
            </a:pPr>
            <a:r>
              <a:rPr lang="zh-TW" altLang="en-US" dirty="0" smtClean="0"/>
              <a:t>右圖為台灣目前焚化爐的數量</a:t>
            </a:r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zh-TW" altLang="en-US" dirty="0" smtClean="0"/>
          </a:p>
          <a:p>
            <a:pPr>
              <a:buNone/>
            </a:pPr>
            <a:r>
              <a:rPr lang="zh-TW" altLang="en-US" dirty="0" smtClean="0"/>
              <a:t>五年後要面臨</a:t>
            </a:r>
            <a:r>
              <a:rPr lang="en-US" altLang="zh-TW" dirty="0" smtClean="0"/>
              <a:t>:</a:t>
            </a:r>
          </a:p>
          <a:p>
            <a:pPr>
              <a:buNone/>
            </a:pPr>
            <a:r>
              <a:rPr lang="zh-TW" altLang="en-US" dirty="0" smtClean="0"/>
              <a:t>有些焚化爐超出使用年限</a:t>
            </a:r>
            <a:r>
              <a:rPr lang="en-US" altLang="zh-TW" dirty="0" smtClean="0"/>
              <a:t>,</a:t>
            </a:r>
            <a:r>
              <a:rPr lang="zh-TW" altLang="en-US" dirty="0" smtClean="0"/>
              <a:t>掩埋場空間不足</a:t>
            </a:r>
            <a:r>
              <a:rPr lang="en-US" altLang="zh-TW" dirty="0" smtClean="0"/>
              <a:t>,</a:t>
            </a:r>
          </a:p>
          <a:p>
            <a:pPr>
              <a:buNone/>
            </a:pPr>
            <a:r>
              <a:rPr lang="zh-TW" altLang="en-US" dirty="0" smtClean="0"/>
              <a:t>主要是因為</a:t>
            </a:r>
            <a:r>
              <a:rPr lang="en-US" altLang="zh-TW" dirty="0" smtClean="0"/>
              <a:t>[</a:t>
            </a:r>
            <a:r>
              <a:rPr lang="zh-TW" altLang="en-US" dirty="0" smtClean="0"/>
              <a:t>每個人都會製造垃圾</a:t>
            </a:r>
            <a:r>
              <a:rPr lang="en-US" altLang="zh-TW" dirty="0" smtClean="0"/>
              <a:t>,</a:t>
            </a:r>
            <a:r>
              <a:rPr lang="zh-TW" altLang="en-US" dirty="0" smtClean="0"/>
              <a:t>但不會處理自己製造的垃圾</a:t>
            </a:r>
            <a:r>
              <a:rPr lang="en-US" altLang="zh-TW" dirty="0" smtClean="0"/>
              <a:t>],</a:t>
            </a:r>
          </a:p>
          <a:p>
            <a:pPr>
              <a:buNone/>
            </a:pPr>
            <a:r>
              <a:rPr lang="zh-TW" altLang="en-US" dirty="0" smtClean="0"/>
              <a:t>要是沒解決這問題</a:t>
            </a:r>
            <a:r>
              <a:rPr lang="en-US" altLang="zh-TW" dirty="0" smtClean="0"/>
              <a:t>,</a:t>
            </a:r>
            <a:r>
              <a:rPr lang="zh-TW" altLang="en-US" dirty="0" smtClean="0"/>
              <a:t>台灣將會沒有能力處裡大家製造的垃圾</a:t>
            </a:r>
            <a:r>
              <a:rPr lang="en-US" altLang="zh-TW" dirty="0" smtClean="0"/>
              <a:t>,</a:t>
            </a:r>
            <a:r>
              <a:rPr lang="zh-TW" altLang="en-US" dirty="0" smtClean="0"/>
              <a:t>最終只能依靠外國來</a:t>
            </a:r>
            <a:r>
              <a:rPr lang="zh-TW" altLang="en-US" dirty="0" smtClean="0"/>
              <a:t>處理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結論</a:t>
            </a:r>
            <a:r>
              <a:rPr lang="en-US" altLang="zh-TW" dirty="0" smtClean="0"/>
              <a:t>:</a:t>
            </a:r>
          </a:p>
          <a:p>
            <a:pPr>
              <a:buNone/>
            </a:pPr>
            <a:r>
              <a:rPr lang="zh-TW" altLang="en-US" dirty="0" smtClean="0"/>
              <a:t>了解焚化爐之後</a:t>
            </a:r>
            <a:r>
              <a:rPr lang="en-US" altLang="zh-TW" dirty="0" smtClean="0"/>
              <a:t>,</a:t>
            </a:r>
            <a:r>
              <a:rPr lang="zh-TW" altLang="en-US" dirty="0" smtClean="0"/>
              <a:t>會希望蓋在你家附近嗎</a:t>
            </a:r>
            <a:r>
              <a:rPr lang="en-US" altLang="zh-TW" dirty="0" smtClean="0"/>
              <a:t>?</a:t>
            </a:r>
          </a:p>
          <a:p>
            <a:pPr>
              <a:buNone/>
            </a:pPr>
            <a:r>
              <a:rPr lang="zh-TW" altLang="en-US" dirty="0" smtClean="0"/>
              <a:t>所以五年後才會有垃圾危機</a:t>
            </a:r>
            <a:r>
              <a:rPr lang="en-US" altLang="zh-TW" dirty="0" smtClean="0"/>
              <a:t>,</a:t>
            </a:r>
            <a:r>
              <a:rPr lang="zh-TW" altLang="en-US" dirty="0" smtClean="0"/>
              <a:t>能解決的辦法</a:t>
            </a:r>
            <a:r>
              <a:rPr lang="en-US" altLang="zh-TW" dirty="0" smtClean="0"/>
              <a:t>,</a:t>
            </a:r>
            <a:r>
              <a:rPr lang="zh-TW" altLang="en-US" dirty="0" smtClean="0"/>
              <a:t>強行把垃圾埋入你家或不再生產垃圾</a:t>
            </a:r>
          </a:p>
          <a:p>
            <a:pPr>
              <a:buNone/>
            </a:pPr>
            <a:r>
              <a:rPr lang="zh-TW" altLang="en-US" dirty="0" smtClean="0"/>
              <a:t>你會選擇鄰避效應還是把問題</a:t>
            </a:r>
            <a:r>
              <a:rPr lang="zh-TW" altLang="en-US" dirty="0" smtClean="0"/>
              <a:t>解決</a:t>
            </a:r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2976" y="1643050"/>
            <a:ext cx="6643734" cy="3571900"/>
          </a:xfrm>
        </p:spPr>
        <p:txBody>
          <a:bodyPr>
            <a:normAutofit/>
          </a:bodyPr>
          <a:lstStyle/>
          <a:p>
            <a:pPr algn="ctr"/>
            <a:r>
              <a:rPr lang="en-US" altLang="zh-TW" sz="8800" dirty="0" smtClean="0"/>
              <a:t>THE</a:t>
            </a:r>
            <a:r>
              <a:rPr lang="zh-TW" altLang="en-US" sz="8800" dirty="0" smtClean="0"/>
              <a:t> </a:t>
            </a:r>
            <a:r>
              <a:rPr lang="en-US" altLang="zh-TW" sz="8800" dirty="0" smtClean="0"/>
              <a:t>END</a:t>
            </a:r>
            <a:endParaRPr lang="zh-TW" altLang="en-US" sz="8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科技">
  <a:themeElements>
    <a:clrScheme name="科技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科技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科技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1243</TotalTime>
  <Words>310</Words>
  <PresentationFormat>如螢幕大小 (4:3)</PresentationFormat>
  <Paragraphs>40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科技</vt:lpstr>
      <vt:lpstr>鄰避效應: 焚化爐</vt:lpstr>
      <vt:lpstr>五年後要面臨</vt:lpstr>
      <vt:lpstr>結論</vt:lpstr>
      <vt:lpstr>講稿</vt:lpstr>
      <vt:lpstr>THE 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鄰避效應: 焚化爐</dc:title>
  <dc:creator>2u4球人</dc:creator>
  <cp:lastModifiedBy>king-ERIC</cp:lastModifiedBy>
  <cp:revision>14</cp:revision>
  <dcterms:created xsi:type="dcterms:W3CDTF">2017-11-04T20:48:27Z</dcterms:created>
  <dcterms:modified xsi:type="dcterms:W3CDTF">2017-11-05T17:43:54Z</dcterms:modified>
</cp:coreProperties>
</file>