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1" r:id="rId3"/>
    <p:sldId id="262" r:id="rId4"/>
    <p:sldId id="263" r:id="rId5"/>
    <p:sldId id="271" r:id="rId6"/>
    <p:sldId id="272" r:id="rId7"/>
    <p:sldId id="274" r:id="rId8"/>
    <p:sldId id="273" r:id="rId9"/>
    <p:sldId id="276" r:id="rId10"/>
    <p:sldId id="277" r:id="rId11"/>
    <p:sldId id="279" r:id="rId12"/>
    <p:sldId id="278" r:id="rId13"/>
    <p:sldId id="264" r:id="rId14"/>
    <p:sldId id="266" r:id="rId15"/>
    <p:sldId id="267" r:id="rId16"/>
  </p:sldIdLst>
  <p:sldSz cx="9144000" cy="6858000" type="overhead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306" y="-10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28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3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8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2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0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3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2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48DB-94E4-4FCB-9139-EEAC0DCE6D6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27AD-2C97-4612-9827-60515E456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8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49.</a:t>
            </a:r>
            <a:r>
              <a:rPr lang="zh-TW" alt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5400" dirty="0" smtClean="0">
                <a:latin typeface="Times New Roman" pitchFamily="18" charset="0"/>
                <a:cs typeface="Times New Roman" pitchFamily="18" charset="0"/>
              </a:rPr>
              <a:t>Nelson Mandela</a:t>
            </a:r>
            <a:endParaRPr lang="zh-TW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He was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accused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sabotage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and other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crimes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. Some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accusations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were true, and others weren't, but he was still put in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jail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for the next 27 years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他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被告破壞及其他罪行，有些罪名為真，有些則是假的，但他還是被關進監獄，度過接下來的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年！</a:t>
            </a:r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accused 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被告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sabotage 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破壞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crimes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罪行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accusations 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罪名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jail 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監獄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Prison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conditions were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harsh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. Mandela had few visitors. But as time passed, he became a symbol for other South Africans, who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to fight apartheid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牢裡的情況惡劣，曼德拉幾乎沒什麼訪客，但隨著時間過去，他卻成為了其他繼續為種族隔離政策奮戰的南非人的象徵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prison 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囚牢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harsh 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惡劣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嚴酷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continued 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繼續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countries also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pressured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South Africa to change its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racist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laws.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其他的國家也跟著施與壓力，要求南非改變種族歧視的法律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pressured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壓力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racist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種族主義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者</a:t>
            </a:r>
          </a:p>
        </p:txBody>
      </p:sp>
    </p:spTree>
    <p:extLst>
      <p:ext uri="{BB962C8B-B14F-4D97-AF65-F5344CB8AC3E}">
        <p14:creationId xmlns:p14="http://schemas.microsoft.com/office/powerpoint/2010/main" val="13575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In 1990, Mandela was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released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. He became the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president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of the ANC. In 1994, South Africa held its first free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election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and Mandela won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曼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德拉在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1990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年獲得釋放。他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變成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ANC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的總理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1994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，南非舉行了第一次的自由選舉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，曼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德拉贏得了選舉。</a:t>
            </a:r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release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(v.)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釋放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president (n.)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總統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election (n.)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選舉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He then had a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job: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uniting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that had he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that job very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well. He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is beloved today because he handled that job very well. </a:t>
            </a:r>
            <a:endParaRPr lang="en-US" altLang="zh-TW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隨之而來的是一份艱難的工作，他必須將這個自建國以來就分崩離析的國家重新團結起來。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hard (adj.) 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困難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unite (v.) 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團結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country (n.)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國家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國土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handle (v.)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處理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管理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He is beloved today because he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that job very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well.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Mandela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retired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now, but he will always be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symbol of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determination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曼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德拉因為在團結國家方面的表現優秀，使他至今仍受到各方敬重。曼德拉現已退休，但是他永遠都會是堅毅不拔與成功的象徵。</a:t>
            </a: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handle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(v.)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處理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管理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retire(v.)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退休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symbol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of (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象徵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determination(n.)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堅定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果斷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success(n.)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成功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Nelson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Mandela was born into the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royal family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the African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Tembu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tribe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, but he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ended up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elected president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of all of South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Africa. However, his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journey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was full of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struggle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suffering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納爾遜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曼德拉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出生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於非洲的 </a:t>
            </a:r>
            <a:r>
              <a:rPr lang="en-US" altLang="zh-TW" sz="2800" dirty="0" err="1" smtClean="0">
                <a:latin typeface="Times New Roman" pitchFamily="18" charset="0"/>
                <a:cs typeface="Times New Roman" pitchFamily="18" charset="0"/>
              </a:rPr>
              <a:t>Tembu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王室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，雖然他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歷程充滿了掙扎與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痛苦，但他最終當選為全南非的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總統。</a:t>
            </a:r>
            <a:endParaRPr lang="en-US" altLang="zh-TW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royal family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王室　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tribe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部落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ended up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最終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elected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當選　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president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總統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journey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歷程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struggle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掙扎　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suffering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痛苦</a:t>
            </a:r>
            <a:endParaRPr lang="en-US" altLang="zh-TW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Mandela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was born in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1918.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 then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, there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was an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apartheid system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in South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Africa. This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racist system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kept blacks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and whites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apart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曼德拉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出生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於 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1918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 年，當時南非有種族隔離制度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，種族主義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制度使黑人和白人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分開。</a:t>
            </a:r>
            <a:endParaRPr lang="en-US" altLang="zh-TW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back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 當時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apartheid system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種族隔離制度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racist system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種族主義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制度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apart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分開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White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people had many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privileges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, though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they were a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minority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country.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Black people, however, had almost</a:t>
            </a:r>
            <a:r>
              <a:rPr lang="zh-TW" alt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rights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雖然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白人是國內的少數族群，但白人擁有許多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特權，然而黑人卻幾乎沒有任何權力。</a:t>
            </a:r>
            <a:endParaRPr lang="en-US" altLang="zh-TW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privileges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特權　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minority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少數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族群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rights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權力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Mandela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studied law. He was a 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good student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but he got into trouble at school for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protesting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against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apartheid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sz="4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曼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德拉學習法律。他是一名好學生，但他因抗議種族隔離而在學校遇到了麻煩。大學畢業後，他參加了非洲國民大會的一個政黨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protest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抗議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against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反對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apartheid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種族隔離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After university, he joined the African National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Congress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(ANC), a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political party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. The ANC wanted to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for black South Africans. 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大學畢業後，他參加了非洲國民大會的一個政黨。</a:t>
            </a: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ANC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想要改善南非黑人的生活狀況。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congress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國會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political party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政黨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改善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狀況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Mandela became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fighting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 apartheid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. He protested and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strikes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, but nothing changed.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曼德拉開始積極對抗種族隔離。他抗議和組織罷工，但還是沒有改變。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active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積極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fight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對抗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organized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組織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strike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罷工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Mandela and others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decided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they needed to use more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force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. They had to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sabotage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, or damage, </a:t>
            </a:r>
            <a:r>
              <a:rPr lang="en-US" altLang="zh-TW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racist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South African government.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於是曼德拉和其他人決定需要使用更多的武力。他們必須破壞或損害南非種族歧視政府的財產。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決定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武力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sabotage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破壞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property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財產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racist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種族主義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者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Mandela was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arrested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 several times while fighting </a:t>
            </a:r>
            <a:r>
              <a:rPr lang="en-US" altLang="zh-TW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apartheid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. But being arrested in 1962 changed his life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曼德拉在抵制種族隔離政策時曾多次被逮捕，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但 </a:t>
            </a:r>
            <a:r>
              <a:rPr lang="en-US" altLang="zh-TW" sz="2800" b="1" dirty="0" smtClean="0">
                <a:latin typeface="Times New Roman" pitchFamily="18" charset="0"/>
                <a:cs typeface="Times New Roman" pitchFamily="18" charset="0"/>
              </a:rPr>
              <a:t>1962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那次的逮捕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行動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改變了他的一生。</a:t>
            </a:r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arrested 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被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捕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zh-TW" altLang="en-US" sz="2800" b="1" dirty="0" smtClean="0">
                <a:latin typeface="Times New Roman" pitchFamily="18" charset="0"/>
                <a:cs typeface="Times New Roman" pitchFamily="18" charset="0"/>
              </a:rPr>
              <a:t>逮捕</a:t>
            </a:r>
            <a:r>
              <a:rPr lang="zh-TW" altLang="en-US" sz="28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apartheid </a:t>
            </a:r>
            <a:r>
              <a:rPr lang="zh-TW" altLang="en-US" sz="2800" b="1" dirty="0">
                <a:latin typeface="Times New Roman" pitchFamily="18" charset="0"/>
                <a:cs typeface="Times New Roman" pitchFamily="18" charset="0"/>
              </a:rPr>
              <a:t>種族隔離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780</Words>
  <Application>Microsoft Office PowerPoint</Application>
  <PresentationFormat>投影片</PresentationFormat>
  <Paragraphs>128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郭雅閔</dc:creator>
  <cp:lastModifiedBy>user</cp:lastModifiedBy>
  <cp:revision>28</cp:revision>
  <dcterms:created xsi:type="dcterms:W3CDTF">2017-04-06T13:54:24Z</dcterms:created>
  <dcterms:modified xsi:type="dcterms:W3CDTF">2017-05-03T10:08:13Z</dcterms:modified>
</cp:coreProperties>
</file>