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90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09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3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56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2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4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38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6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8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8899-F8B1-4D7D-9030-5F7C685D699B}" type="datetimeFigureOut">
              <a:rPr lang="zh-TW" altLang="en-US" smtClean="0"/>
              <a:t>2017/4/21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337C8-1247-42DF-BB3C-5738223D6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512168"/>
          </a:xfrm>
        </p:spPr>
        <p:txBody>
          <a:bodyPr/>
          <a:lstStyle/>
          <a:p>
            <a:r>
              <a:rPr lang="en-US" altLang="zh-TW" dirty="0" smtClean="0"/>
              <a:t>&lt;1&gt;</a:t>
            </a:r>
            <a:r>
              <a:rPr lang="zh-TW" altLang="en-US" dirty="0" smtClean="0"/>
              <a:t>抽取</a:t>
            </a:r>
            <a:r>
              <a:rPr lang="zh-TW" altLang="en-US" dirty="0"/>
              <a:t>式書架結構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>
                <a:solidFill>
                  <a:srgbClr val="FF0000"/>
                </a:solidFill>
              </a:rPr>
              <a:t>缺點</a:t>
            </a:r>
            <a:r>
              <a:rPr lang="en-US" altLang="zh-TW" dirty="0" smtClean="0">
                <a:solidFill>
                  <a:srgbClr val="FF0000"/>
                </a:solidFill>
              </a:rPr>
              <a:t>:1.</a:t>
            </a:r>
            <a:r>
              <a:rPr lang="zh-TW" altLang="en-US" dirty="0" smtClean="0">
                <a:solidFill>
                  <a:srgbClr val="FF0000"/>
                </a:solidFill>
              </a:rPr>
              <a:t>笨重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l"/>
            <a:r>
              <a:rPr lang="zh-TW" altLang="en-US" dirty="0" smtClean="0">
                <a:solidFill>
                  <a:srgbClr val="FF0000"/>
                </a:solidFill>
              </a:rPr>
              <a:t>          </a:t>
            </a:r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書架長度受限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l"/>
            <a:r>
              <a:rPr lang="zh-TW" altLang="en-US" dirty="0" smtClean="0">
                <a:solidFill>
                  <a:srgbClr val="FF0000"/>
                </a:solidFill>
              </a:rPr>
              <a:t>優點</a:t>
            </a:r>
            <a:r>
              <a:rPr lang="en-US" altLang="zh-TW" dirty="0" smtClean="0">
                <a:solidFill>
                  <a:srgbClr val="FF0000"/>
                </a:solidFill>
              </a:rPr>
              <a:t>:1.</a:t>
            </a:r>
            <a:r>
              <a:rPr lang="zh-TW" altLang="en-US" dirty="0" smtClean="0">
                <a:solidFill>
                  <a:srgbClr val="FF0000"/>
                </a:solidFill>
              </a:rPr>
              <a:t>隔板牢固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l"/>
            <a:r>
              <a:rPr lang="zh-TW" altLang="en-US" dirty="0" smtClean="0">
                <a:solidFill>
                  <a:srgbClr val="FF0000"/>
                </a:solidFill>
              </a:rPr>
              <a:t>          </a:t>
            </a:r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書籍分類功能佳</a:t>
            </a:r>
            <a:r>
              <a:rPr lang="zh-TW" altLang="en-US" dirty="0" smtClean="0"/>
              <a:t>     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17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010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7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&lt;2&gt;</a:t>
            </a:r>
            <a:r>
              <a:rPr lang="zh-TW" altLang="en-US" dirty="0" smtClean="0"/>
              <a:t>防</a:t>
            </a:r>
            <a:r>
              <a:rPr lang="zh-TW" altLang="en-US" dirty="0"/>
              <a:t>傾倒之可伸縮書架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優點</a:t>
            </a:r>
            <a:r>
              <a:rPr lang="en-US" altLang="zh-TW" dirty="0" smtClean="0">
                <a:solidFill>
                  <a:srgbClr val="FF0000"/>
                </a:solidFill>
              </a:rPr>
              <a:t>:1.</a:t>
            </a:r>
            <a:r>
              <a:rPr lang="zh-TW" altLang="en-US" dirty="0" smtClean="0">
                <a:solidFill>
                  <a:srgbClr val="FF0000"/>
                </a:solidFill>
              </a:rPr>
              <a:t>輕巧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        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zh-TW" altLang="en-US" dirty="0" smtClean="0">
                <a:solidFill>
                  <a:srgbClr val="FF0000"/>
                </a:solidFill>
              </a:rPr>
              <a:t>書本方便集中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缺點</a:t>
            </a:r>
            <a:r>
              <a:rPr lang="en-US" altLang="zh-TW" dirty="0" smtClean="0">
                <a:solidFill>
                  <a:srgbClr val="FF0000"/>
                </a:solidFill>
              </a:rPr>
              <a:t>:1.</a:t>
            </a:r>
            <a:r>
              <a:rPr lang="zh-TW" altLang="en-US" dirty="0">
                <a:solidFill>
                  <a:srgbClr val="FF0000"/>
                </a:solidFill>
              </a:rPr>
              <a:t>不</a:t>
            </a:r>
            <a:r>
              <a:rPr lang="zh-TW" altLang="en-US" dirty="0" smtClean="0">
                <a:solidFill>
                  <a:srgbClr val="FF0000"/>
                </a:solidFill>
              </a:rPr>
              <a:t>牢固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         </a:t>
            </a:r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側板可能</a:t>
            </a:r>
            <a:r>
              <a:rPr lang="zh-TW" altLang="en-US" dirty="0" smtClean="0">
                <a:solidFill>
                  <a:srgbClr val="FF0000"/>
                </a:solidFill>
              </a:rPr>
              <a:t>脫落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         </a:t>
            </a:r>
            <a:r>
              <a:rPr lang="en-US" altLang="zh-TW" dirty="0" smtClean="0">
                <a:solidFill>
                  <a:srgbClr val="FF0000"/>
                </a:solidFill>
              </a:rPr>
              <a:t>3.</a:t>
            </a:r>
            <a:r>
              <a:rPr lang="zh-TW" altLang="en-US" dirty="0">
                <a:solidFill>
                  <a:srgbClr val="FF0000"/>
                </a:solidFill>
              </a:rPr>
              <a:t>書本不易</a:t>
            </a:r>
            <a:r>
              <a:rPr lang="zh-TW" altLang="en-US" dirty="0" smtClean="0">
                <a:solidFill>
                  <a:srgbClr val="FF0000"/>
                </a:solidFill>
              </a:rPr>
              <a:t>分類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         </a:t>
            </a:r>
            <a:r>
              <a:rPr lang="en-US" altLang="zh-TW" dirty="0" smtClean="0">
                <a:solidFill>
                  <a:srgbClr val="FF0000"/>
                </a:solidFill>
              </a:rPr>
              <a:t>4.</a:t>
            </a:r>
            <a:r>
              <a:rPr lang="zh-TW" altLang="en-US" dirty="0" smtClean="0">
                <a:solidFill>
                  <a:srgbClr val="FF0000"/>
                </a:solidFill>
              </a:rPr>
              <a:t>書架長度</a:t>
            </a:r>
            <a:r>
              <a:rPr lang="zh-TW" altLang="en-US" dirty="0">
                <a:solidFill>
                  <a:srgbClr val="FF0000"/>
                </a:solidFill>
              </a:rPr>
              <a:t>受限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244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1" y="764704"/>
            <a:ext cx="3796696" cy="491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92697"/>
            <a:ext cx="4791447" cy="500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7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&lt;3&gt;</a:t>
            </a:r>
            <a:r>
              <a:rPr lang="zh-TW" altLang="en-US" dirty="0" smtClean="0"/>
              <a:t>方便</a:t>
            </a:r>
            <a:r>
              <a:rPr lang="zh-TW" altLang="en-US" dirty="0"/>
              <a:t>調整與定位之書架構造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優點</a:t>
            </a:r>
            <a:r>
              <a:rPr lang="en-US" altLang="zh-TW" dirty="0" smtClean="0">
                <a:solidFill>
                  <a:srgbClr val="FF0000"/>
                </a:solidFill>
              </a:rPr>
              <a:t>:1.</a:t>
            </a:r>
            <a:r>
              <a:rPr lang="zh-TW" altLang="en-US" dirty="0" smtClean="0">
                <a:solidFill>
                  <a:srgbClr val="FF0000"/>
                </a:solidFill>
              </a:rPr>
              <a:t>可限制隔板間距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         </a:t>
            </a:r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書本容易分類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缺點</a:t>
            </a:r>
            <a:r>
              <a:rPr lang="en-US" altLang="zh-TW" dirty="0" smtClean="0">
                <a:solidFill>
                  <a:srgbClr val="FF0000"/>
                </a:solidFill>
              </a:rPr>
              <a:t>:1.</a:t>
            </a:r>
            <a:r>
              <a:rPr lang="zh-TW" altLang="en-US" dirty="0" smtClean="0">
                <a:solidFill>
                  <a:srgbClr val="FF0000"/>
                </a:solidFill>
              </a:rPr>
              <a:t>因書的厚度不同，間隔可能有所間             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              距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              </a:t>
            </a:r>
            <a:r>
              <a:rPr lang="en-US" altLang="zh-TW" dirty="0" smtClean="0">
                <a:solidFill>
                  <a:srgbClr val="FF0000"/>
                </a:solidFill>
              </a:rPr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書架長度受限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38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6217901" cy="395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126</Words>
  <Application>Microsoft Office PowerPoint</Application>
  <PresentationFormat>如螢幕大小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&lt;1&gt;抽取式書架結構</vt:lpstr>
      <vt:lpstr>PowerPoint 簡報</vt:lpstr>
      <vt:lpstr>&lt;2&gt;防傾倒之可伸縮書架</vt:lpstr>
      <vt:lpstr>PowerPoint 簡報</vt:lpstr>
      <vt:lpstr>&lt;3&gt;方便調整與定位之書架構造</vt:lpstr>
      <vt:lpstr>PowerPoint 簡報</vt:lpstr>
    </vt:vector>
  </TitlesOfParts>
  <Company>Oemusername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Oemuser</dc:creator>
  <cp:lastModifiedBy>Oemuser</cp:lastModifiedBy>
  <cp:revision>5</cp:revision>
  <dcterms:created xsi:type="dcterms:W3CDTF">2017-04-21T09:34:45Z</dcterms:created>
  <dcterms:modified xsi:type="dcterms:W3CDTF">2017-04-21T10:20:23Z</dcterms:modified>
</cp:coreProperties>
</file>