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5" r:id="rId5"/>
    <p:sldId id="264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60"/>
  </p:normalViewPr>
  <p:slideViewPr>
    <p:cSldViewPr>
      <p:cViewPr>
        <p:scale>
          <a:sx n="76" d="100"/>
          <a:sy n="76" d="100"/>
        </p:scale>
        <p:origin x="-378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75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88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7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10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3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0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07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AA9F-F395-4056-8679-CF0683531637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09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sz="8000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便利．拼圖．書架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3429000"/>
            <a:ext cx="8784976" cy="3240360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組長：設計二乙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40423226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胡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原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愷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組員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：設計二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乙 </a:t>
            </a:r>
            <a:r>
              <a:rPr lang="en-US" altLang="zh-TW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40423205 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王彥斌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　　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40423208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江碩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宸</a:t>
            </a:r>
            <a:endParaRPr lang="en-US" altLang="zh-TW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　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40423213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李世欽</a:t>
            </a:r>
            <a:endParaRPr lang="en-US" altLang="zh-TW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　　　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設計二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乙 </a:t>
            </a:r>
            <a:r>
              <a:rPr lang="en-US" altLang="zh-TW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40423221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林建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辰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　　　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40423229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張祐瑜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 　　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40423241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黃鈺灃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960440" cy="428155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80000" l="2167" r="6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980728"/>
            <a:ext cx="5742610" cy="57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優缺點</a:t>
            </a:r>
            <a:endParaRPr lang="zh-TW" altLang="en-US" sz="5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626801"/>
              </p:ext>
            </p:extLst>
          </p:nvPr>
        </p:nvGraphicFramePr>
        <p:xfrm>
          <a:off x="683568" y="1600200"/>
          <a:ext cx="7776864" cy="376898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993960"/>
                <a:gridCol w="1993960"/>
                <a:gridCol w="1993960"/>
                <a:gridCol w="17949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bg1"/>
                          </a:solidFill>
                        </a:rPr>
                        <a:t>拼圖．書架</a:t>
                      </a:r>
                      <a:endParaRPr lang="zh-TW" altLang="en-US" sz="3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bg1"/>
                          </a:solidFill>
                        </a:rPr>
                        <a:t>市售書架</a:t>
                      </a:r>
                      <a:endParaRPr lang="zh-TW" altLang="en-US" sz="3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4064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700"/>
                        </a:lnSpc>
                      </a:pPr>
                      <a:r>
                        <a:rPr lang="zh-TW" altLang="en-US" sz="2800" kern="1200" dirty="0" smtClean="0">
                          <a:solidFill>
                            <a:schemeClr val="bg1"/>
                          </a:solidFill>
                        </a:rPr>
                        <a:t>優　點</a:t>
                      </a:r>
                      <a:endParaRPr lang="zh-TW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700"/>
                        </a:lnSpc>
                      </a:pPr>
                      <a:r>
                        <a:rPr lang="zh-TW" altLang="en-US" sz="2800" kern="1200" dirty="0" smtClean="0">
                          <a:solidFill>
                            <a:schemeClr val="bg1"/>
                          </a:solidFill>
                        </a:rPr>
                        <a:t>缺　點</a:t>
                      </a:r>
                      <a:endParaRPr lang="zh-TW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700"/>
                        </a:lnSpc>
                      </a:pPr>
                      <a:r>
                        <a:rPr lang="zh-TW" altLang="en-US" sz="2800" kern="1200" dirty="0" smtClean="0">
                          <a:solidFill>
                            <a:schemeClr val="bg1"/>
                          </a:solidFill>
                        </a:rPr>
                        <a:t>優　點</a:t>
                      </a:r>
                      <a:endParaRPr lang="zh-TW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700"/>
                        </a:lnSpc>
                      </a:pPr>
                      <a:r>
                        <a:rPr lang="zh-TW" altLang="en-US" sz="2800" kern="1200" dirty="0" smtClean="0">
                          <a:solidFill>
                            <a:schemeClr val="bg1"/>
                          </a:solidFill>
                        </a:rPr>
                        <a:t>缺　點</a:t>
                      </a:r>
                      <a:endParaRPr lang="zh-TW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274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可放置少量</a:t>
                      </a:r>
                      <a:endParaRPr lang="en-US" altLang="zh-TW" sz="2400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書籍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較為厚重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價格便宜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不可放置</a:t>
                      </a:r>
                      <a:endParaRPr lang="en-US" altLang="zh-TW" sz="2400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少量書籍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9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自由改變</a:t>
                      </a:r>
                      <a:endParaRPr lang="en-US" altLang="zh-TW" sz="2400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長度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占空間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方便收納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容易傾倒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環保材質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功能單一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需要依靠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不能區分</a:t>
                      </a:r>
                      <a:endParaRPr lang="en-US" altLang="zh-TW" sz="2400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書籍種類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8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960440" cy="42815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88840"/>
            <a:ext cx="3461274" cy="34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優缺點</a:t>
            </a:r>
            <a:endParaRPr lang="zh-TW" altLang="en-US" sz="5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701157"/>
              </p:ext>
            </p:extLst>
          </p:nvPr>
        </p:nvGraphicFramePr>
        <p:xfrm>
          <a:off x="683568" y="1600200"/>
          <a:ext cx="7776864" cy="408648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993960"/>
                <a:gridCol w="1993960"/>
                <a:gridCol w="1993960"/>
                <a:gridCol w="17949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bg1"/>
                          </a:solidFill>
                        </a:rPr>
                        <a:t>拼圖．書架</a:t>
                      </a:r>
                      <a:endParaRPr lang="zh-TW" altLang="en-US" sz="3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bg1"/>
                          </a:solidFill>
                        </a:rPr>
                        <a:t>市售組合書架</a:t>
                      </a:r>
                      <a:endParaRPr lang="zh-TW" altLang="en-US" sz="3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4064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700"/>
                        </a:lnSpc>
                      </a:pPr>
                      <a:r>
                        <a:rPr lang="zh-TW" altLang="en-US" sz="2800" kern="1200" dirty="0" smtClean="0">
                          <a:solidFill>
                            <a:schemeClr val="bg1"/>
                          </a:solidFill>
                        </a:rPr>
                        <a:t>優　點</a:t>
                      </a:r>
                      <a:endParaRPr lang="zh-TW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700"/>
                        </a:lnSpc>
                      </a:pPr>
                      <a:r>
                        <a:rPr lang="zh-TW" altLang="en-US" sz="2800" kern="1200" dirty="0" smtClean="0">
                          <a:solidFill>
                            <a:schemeClr val="bg1"/>
                          </a:solidFill>
                        </a:rPr>
                        <a:t>缺　點</a:t>
                      </a:r>
                      <a:endParaRPr lang="zh-TW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700"/>
                        </a:lnSpc>
                      </a:pPr>
                      <a:r>
                        <a:rPr lang="zh-TW" altLang="en-US" sz="2800" kern="1200" dirty="0" smtClean="0">
                          <a:solidFill>
                            <a:schemeClr val="bg1"/>
                          </a:solidFill>
                        </a:rPr>
                        <a:t>優　點</a:t>
                      </a:r>
                      <a:endParaRPr lang="zh-TW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700"/>
                        </a:lnSpc>
                      </a:pPr>
                      <a:r>
                        <a:rPr lang="zh-TW" altLang="en-US" sz="2800" kern="1200" dirty="0" smtClean="0">
                          <a:solidFill>
                            <a:schemeClr val="bg1"/>
                          </a:solidFill>
                        </a:rPr>
                        <a:t>缺　點</a:t>
                      </a:r>
                      <a:endParaRPr lang="zh-TW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274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可放置少量</a:t>
                      </a:r>
                      <a:endParaRPr lang="en-US" altLang="zh-TW" sz="2400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書籍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較為厚重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價格便宜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垂直處較薄容易破壞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9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自由改變</a:t>
                      </a:r>
                      <a:endParaRPr lang="en-US" altLang="zh-TW" sz="2400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長度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占空間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較輕便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磨損容易配合鬆脫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環保材質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功能單一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方便收納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塑膠材質較不環保</a:t>
                      </a:r>
                      <a:r>
                        <a:rPr lang="zh-TW" altLang="en-US" sz="2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磨損影響較小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不能區分</a:t>
                      </a:r>
                      <a:endParaRPr lang="en-US" altLang="zh-TW" sz="2400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書籍種類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方便區分書籍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9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126</Words>
  <Application>Microsoft Office PowerPoint</Application>
  <PresentationFormat>如螢幕大小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便利．拼圖．書架</vt:lpstr>
      <vt:lpstr>PowerPoint 簡報</vt:lpstr>
      <vt:lpstr>優缺點</vt:lpstr>
      <vt:lpstr>PowerPoint 簡報</vt:lpstr>
      <vt:lpstr>優缺點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韻律有氧</dc:title>
  <dc:creator>user</dc:creator>
  <cp:lastModifiedBy>Oemuser</cp:lastModifiedBy>
  <cp:revision>41</cp:revision>
  <dcterms:created xsi:type="dcterms:W3CDTF">2016-12-24T12:36:55Z</dcterms:created>
  <dcterms:modified xsi:type="dcterms:W3CDTF">2017-04-14T09:58:54Z</dcterms:modified>
</cp:coreProperties>
</file>