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3" r:id="rId4"/>
    <p:sldId id="274" r:id="rId5"/>
    <p:sldId id="275" r:id="rId6"/>
    <p:sldId id="276" r:id="rId7"/>
    <p:sldId id="278" r:id="rId8"/>
    <p:sldId id="277" r:id="rId9"/>
    <p:sldId id="280" r:id="rId10"/>
    <p:sldId id="281" r:id="rId11"/>
    <p:sldId id="27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4660"/>
  </p:normalViewPr>
  <p:slideViewPr>
    <p:cSldViewPr>
      <p:cViewPr varScale="1">
        <p:scale>
          <a:sx n="68" d="100"/>
          <a:sy n="68" d="100"/>
        </p:scale>
        <p:origin x="-6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AA9F-F395-4056-8679-CF0683531637}" type="datetimeFigureOut">
              <a:rPr lang="zh-TW" altLang="en-US" smtClean="0"/>
              <a:t>2017/4/7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FA9C-0DC0-4F21-947F-76CAE0E95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75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AA9F-F395-4056-8679-CF0683531637}" type="datetimeFigureOut">
              <a:rPr lang="zh-TW" altLang="en-US" smtClean="0"/>
              <a:t>2017/4/7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FA9C-0DC0-4F21-947F-76CAE0E95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88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AA9F-F395-4056-8679-CF0683531637}" type="datetimeFigureOut">
              <a:rPr lang="zh-TW" altLang="en-US" smtClean="0"/>
              <a:t>2017/4/7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FA9C-0DC0-4F21-947F-76CAE0E95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79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AA9F-F395-4056-8679-CF0683531637}" type="datetimeFigureOut">
              <a:rPr lang="zh-TW" altLang="en-US" smtClean="0"/>
              <a:t>2017/4/7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FA9C-0DC0-4F21-947F-76CAE0E95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AA9F-F395-4056-8679-CF0683531637}" type="datetimeFigureOut">
              <a:rPr lang="zh-TW" altLang="en-US" smtClean="0"/>
              <a:t>2017/4/7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FA9C-0DC0-4F21-947F-76CAE0E95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10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AA9F-F395-4056-8679-CF0683531637}" type="datetimeFigureOut">
              <a:rPr lang="zh-TW" altLang="en-US" smtClean="0"/>
              <a:t>2017/4/7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FA9C-0DC0-4F21-947F-76CAE0E95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32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AA9F-F395-4056-8679-CF0683531637}" type="datetimeFigureOut">
              <a:rPr lang="zh-TW" altLang="en-US" smtClean="0"/>
              <a:t>2017/4/7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FA9C-0DC0-4F21-947F-76CAE0E95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57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AA9F-F395-4056-8679-CF0683531637}" type="datetimeFigureOut">
              <a:rPr lang="zh-TW" altLang="en-US" smtClean="0"/>
              <a:t>2017/4/7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FA9C-0DC0-4F21-947F-76CAE0E95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60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AA9F-F395-4056-8679-CF0683531637}" type="datetimeFigureOut">
              <a:rPr lang="zh-TW" altLang="en-US" smtClean="0"/>
              <a:t>2017/4/7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FA9C-0DC0-4F21-947F-76CAE0E95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8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AA9F-F395-4056-8679-CF0683531637}" type="datetimeFigureOut">
              <a:rPr lang="zh-TW" altLang="en-US" smtClean="0"/>
              <a:t>2017/4/7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FA9C-0DC0-4F21-947F-76CAE0E95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07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AA9F-F395-4056-8679-CF0683531637}" type="datetimeFigureOut">
              <a:rPr lang="zh-TW" altLang="en-US" smtClean="0"/>
              <a:t>2017/4/7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FA9C-0DC0-4F21-947F-76CAE0E95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9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BAA9F-F395-4056-8679-CF0683531637}" type="datetimeFigureOut">
              <a:rPr lang="zh-TW" altLang="en-US" smtClean="0"/>
              <a:t>2017/4/7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0FA9C-0DC0-4F21-947F-76CAE0E95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09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TW" altLang="en-US" sz="8000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便利．拼圖．書架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9512" y="3429000"/>
            <a:ext cx="8784976" cy="3240360"/>
          </a:xfrm>
        </p:spPr>
        <p:txBody>
          <a:bodyPr>
            <a:noAutofit/>
          </a:bodyPr>
          <a:lstStyle/>
          <a:p>
            <a:pPr algn="l"/>
            <a:r>
              <a:rPr lang="zh-TW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組長：設計二乙 </a:t>
            </a:r>
            <a:r>
              <a:rPr lang="en-US" altLang="zh-TW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40423226</a:t>
            </a:r>
            <a:r>
              <a:rPr lang="zh-TW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胡</a:t>
            </a:r>
            <a:r>
              <a:rPr lang="zh-TW" alt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原</a:t>
            </a:r>
            <a:r>
              <a:rPr lang="zh-TW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愷</a:t>
            </a:r>
            <a:endParaRPr lang="en-US" altLang="zh-TW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zh-TW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組員</a:t>
            </a:r>
            <a:r>
              <a:rPr lang="zh-TW" alt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：設計二</a:t>
            </a:r>
            <a:r>
              <a:rPr lang="zh-TW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乙 </a:t>
            </a:r>
            <a:r>
              <a:rPr lang="en-US" altLang="zh-TW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40423205 </a:t>
            </a:r>
            <a:r>
              <a:rPr lang="zh-TW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王彥斌</a:t>
            </a:r>
            <a:endParaRPr lang="en-US" altLang="zh-TW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zh-TW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TW" alt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　　　設計二乙 </a:t>
            </a:r>
            <a:r>
              <a:rPr lang="en-US" altLang="zh-TW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40423208 </a:t>
            </a:r>
            <a:r>
              <a:rPr lang="zh-TW" alt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江碩</a:t>
            </a:r>
            <a:r>
              <a:rPr lang="zh-TW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宸</a:t>
            </a:r>
            <a:endParaRPr lang="en-US" altLang="zh-TW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zh-TW" alt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　</a:t>
            </a:r>
            <a:r>
              <a:rPr lang="zh-TW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TW" alt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　　設計二乙 </a:t>
            </a:r>
            <a:r>
              <a:rPr lang="en-US" altLang="zh-TW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40423213 </a:t>
            </a:r>
            <a:r>
              <a:rPr lang="zh-TW" alt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李世欽</a:t>
            </a:r>
            <a:endParaRPr lang="en-US" altLang="zh-TW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zh-TW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　　　</a:t>
            </a:r>
            <a:r>
              <a:rPr lang="zh-TW" alt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設計二</a:t>
            </a:r>
            <a:r>
              <a:rPr lang="zh-TW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乙 </a:t>
            </a:r>
            <a:r>
              <a:rPr lang="en-US" altLang="zh-TW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40423221 </a:t>
            </a:r>
            <a:r>
              <a:rPr lang="zh-TW" alt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林建</a:t>
            </a:r>
            <a:r>
              <a:rPr lang="zh-TW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辰</a:t>
            </a:r>
            <a:endParaRPr lang="en-US" altLang="zh-TW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zh-TW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　　　設計二乙 </a:t>
            </a:r>
            <a:r>
              <a:rPr lang="en-US" altLang="zh-TW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40423229</a:t>
            </a:r>
            <a:r>
              <a:rPr lang="zh-TW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張祐瑜</a:t>
            </a:r>
            <a:endParaRPr lang="en-US" altLang="zh-TW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zh-TW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　 　　設計二乙 </a:t>
            </a:r>
            <a:r>
              <a:rPr lang="en-US" altLang="zh-TW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40423241</a:t>
            </a:r>
            <a:r>
              <a:rPr lang="zh-TW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黃鈺灃</a:t>
            </a:r>
            <a:endParaRPr lang="en-US" altLang="zh-TW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78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照片</a:t>
            </a:r>
            <a:endParaRPr lang="zh-TW" altLang="en-US" sz="5000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054204"/>
              </p:ext>
            </p:extLst>
          </p:nvPr>
        </p:nvGraphicFramePr>
        <p:xfrm>
          <a:off x="457200" y="1600200"/>
          <a:ext cx="8229600" cy="4637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637112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18144" y="2687312"/>
            <a:ext cx="4544000" cy="2556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54448" y="2687312"/>
            <a:ext cx="4544000" cy="2556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54448" y="2687312"/>
            <a:ext cx="4544000" cy="2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4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問題討論</a:t>
            </a:r>
            <a:endParaRPr lang="zh-TW" altLang="en-US" sz="5000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1.</a:t>
            </a:r>
            <a:r>
              <a:rPr lang="zh-TW" alt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是否可以往上堆高。</a:t>
            </a:r>
            <a:endParaRPr lang="en-US" altLang="zh-TW" sz="3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2.</a:t>
            </a:r>
            <a:r>
              <a:rPr lang="zh-TW" alt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客製化不夠有吸引力。</a:t>
            </a:r>
            <a:endParaRPr lang="en-US" altLang="zh-TW" sz="3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20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80000" l="2167" r="6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92896"/>
            <a:ext cx="4536504" cy="453650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解決問題</a:t>
            </a:r>
            <a:endParaRPr lang="zh-TW" altLang="en-US" sz="5000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8823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傳統的 </a:t>
            </a:r>
            <a:r>
              <a:rPr lang="en-US" altLang="zh-TW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zh-TW" alt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型書架，會因為取出書架上方　　　　　　　</a:t>
            </a:r>
            <a:r>
              <a:rPr lang="en-US" altLang="zh-TW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zh-TW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zh-TW" alt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　　　　 的書，導致整排的書因重心不</a:t>
            </a:r>
            <a:r>
              <a:rPr lang="en-US" altLang="zh-TW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zh-TW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zh-TW" alt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　　　  　穩，而全部傾倒。</a:t>
            </a:r>
            <a:r>
              <a:rPr lang="en-US" altLang="zh-TW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zh-TW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zh-TW" alt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　</a:t>
            </a:r>
            <a:r>
              <a:rPr lang="zh-TW" alt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　　　　擺放時，需要兩個在左右兩</a:t>
            </a:r>
            <a:r>
              <a:rPr lang="en-US" altLang="zh-TW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zh-TW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zh-TW" alt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　</a:t>
            </a:r>
            <a:r>
              <a:rPr lang="zh-TW" alt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　　　　 邊，或是找一面牆依靠才</a:t>
            </a:r>
            <a:r>
              <a:rPr lang="zh-TW" alt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能</a:t>
            </a:r>
            <a:r>
              <a:rPr lang="zh-TW" alt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　　　</a:t>
            </a:r>
            <a:r>
              <a:rPr lang="en-US" altLang="zh-TW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zh-TW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zh-TW" alt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　</a:t>
            </a:r>
            <a:r>
              <a:rPr lang="zh-TW" alt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　　　　  使用。</a:t>
            </a:r>
          </a:p>
        </p:txBody>
      </p:sp>
    </p:spTree>
    <p:extLst>
      <p:ext uri="{BB962C8B-B14F-4D97-AF65-F5344CB8AC3E}">
        <p14:creationId xmlns:p14="http://schemas.microsoft.com/office/powerpoint/2010/main" val="114386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概念</a:t>
            </a:r>
            <a:endParaRPr lang="zh-TW" altLang="en-US" sz="5000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12856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用卡榫將每個物件組合起來，免去麻煩的工具，適合放在書桌上。</a:t>
            </a:r>
          </a:p>
        </p:txBody>
      </p:sp>
    </p:spTree>
    <p:extLst>
      <p:ext uri="{BB962C8B-B14F-4D97-AF65-F5344CB8AC3E}">
        <p14:creationId xmlns:p14="http://schemas.microsoft.com/office/powerpoint/2010/main" val="369102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水平卡榫</a:t>
            </a:r>
            <a:endParaRPr lang="zh-TW" altLang="en-US" sz="5000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58" b="97382" l="715" r="9812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16" y="1981153"/>
            <a:ext cx="4320000" cy="2949491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00" b="98267" l="1949" r="987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456" y="2060848"/>
            <a:ext cx="4320000" cy="286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9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994" y="1484784"/>
            <a:ext cx="4320000" cy="307425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504" b="100000" l="7159" r="913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8" y="1484784"/>
            <a:ext cx="4320000" cy="315543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垂直</a:t>
            </a:r>
            <a:r>
              <a:rPr lang="zh-TW" altLang="en-US" sz="50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卡榫</a:t>
            </a:r>
            <a:endParaRPr lang="zh-TW" altLang="en-US" sz="5000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120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1" y="941667"/>
            <a:ext cx="4896544" cy="529356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成品</a:t>
            </a:r>
          </a:p>
        </p:txBody>
      </p:sp>
    </p:spTree>
    <p:extLst>
      <p:ext uri="{BB962C8B-B14F-4D97-AF65-F5344CB8AC3E}">
        <p14:creationId xmlns:p14="http://schemas.microsoft.com/office/powerpoint/2010/main" val="258267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75" y="727158"/>
            <a:ext cx="6354361" cy="529413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增加長度</a:t>
            </a:r>
          </a:p>
        </p:txBody>
      </p:sp>
    </p:spTree>
    <p:extLst>
      <p:ext uri="{BB962C8B-B14F-4D97-AF65-F5344CB8AC3E}">
        <p14:creationId xmlns:p14="http://schemas.microsoft.com/office/powerpoint/2010/main" val="134807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主要特色</a:t>
            </a:r>
            <a:endParaRPr lang="zh-TW" altLang="en-US" sz="5000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zh-TW" alt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選用木頭材質，具有高質感。</a:t>
            </a:r>
            <a:endParaRPr lang="en-US" altLang="zh-TW" sz="3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TW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zh-TW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zh-TW" alt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TW" alt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書架</a:t>
            </a:r>
            <a:r>
              <a:rPr lang="zh-TW" alt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的</a:t>
            </a:r>
            <a:r>
              <a:rPr lang="zh-TW" alt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穩定性高</a:t>
            </a:r>
            <a:r>
              <a:rPr lang="zh-TW" alt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。</a:t>
            </a:r>
            <a:endParaRPr lang="en-US" altLang="zh-TW" sz="3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TW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altLang="zh-TW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zh-TW" alt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TW" alt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無須鑽孔用來固定書架，可避免破壞　</a:t>
            </a:r>
            <a:r>
              <a:rPr lang="en-US" altLang="zh-TW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zh-TW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zh-TW" alt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TW" alt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桌面。</a:t>
            </a:r>
            <a:endParaRPr lang="en-US" altLang="zh-TW" sz="3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4.</a:t>
            </a:r>
            <a:r>
              <a:rPr lang="zh-TW" alt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不依靠任何重物，可</a:t>
            </a:r>
            <a:r>
              <a:rPr lang="zh-TW" alt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單獨</a:t>
            </a:r>
            <a:r>
              <a:rPr lang="zh-TW" alt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放置桌面。</a:t>
            </a:r>
            <a:endParaRPr lang="en-US" altLang="zh-TW" sz="3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5.</a:t>
            </a:r>
            <a:r>
              <a:rPr lang="zh-TW" alt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TW" alt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依照所需的長度，自由加長。</a:t>
            </a:r>
            <a:endParaRPr lang="en-US" altLang="zh-TW" sz="3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n-US" altLang="zh-TW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zh-TW" alt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TW" alt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客製化刻上想要的圖案</a:t>
            </a:r>
            <a:r>
              <a:rPr lang="zh-TW" alt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。</a:t>
            </a:r>
            <a:endParaRPr lang="en-US" altLang="zh-TW" sz="3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15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照片</a:t>
            </a:r>
            <a:endParaRPr lang="zh-TW" altLang="en-US" sz="5000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771239"/>
              </p:ext>
            </p:extLst>
          </p:nvPr>
        </p:nvGraphicFramePr>
        <p:xfrm>
          <a:off x="457200" y="1600200"/>
          <a:ext cx="8229600" cy="4637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637112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12144" y="1693312"/>
            <a:ext cx="2556000" cy="454399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54448" y="2687312"/>
            <a:ext cx="4544000" cy="2556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54448" y="2687312"/>
            <a:ext cx="4544000" cy="2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6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118</Words>
  <Application>Microsoft Office PowerPoint</Application>
  <PresentationFormat>如螢幕大小 (4:3)</PresentationFormat>
  <Paragraphs>28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便利．拼圖．書架</vt:lpstr>
      <vt:lpstr>解決問題</vt:lpstr>
      <vt:lpstr>概念</vt:lpstr>
      <vt:lpstr>水平卡榫</vt:lpstr>
      <vt:lpstr>垂直卡榫</vt:lpstr>
      <vt:lpstr>成品</vt:lpstr>
      <vt:lpstr>增加長度</vt:lpstr>
      <vt:lpstr>主要特色</vt:lpstr>
      <vt:lpstr>照片</vt:lpstr>
      <vt:lpstr>照片</vt:lpstr>
      <vt:lpstr>問題討論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韻律有氧</dc:title>
  <dc:creator>user</dc:creator>
  <cp:lastModifiedBy>Oemuser</cp:lastModifiedBy>
  <cp:revision>30</cp:revision>
  <dcterms:created xsi:type="dcterms:W3CDTF">2016-12-24T12:36:55Z</dcterms:created>
  <dcterms:modified xsi:type="dcterms:W3CDTF">2017-04-07T08:11:08Z</dcterms:modified>
</cp:coreProperties>
</file>