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8EB2E4-A2CB-4BDA-B0FB-52A5FC5F90E2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403194-1FB5-4E43-AB2A-C7510FD3D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400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材</a:t>
            </a:r>
            <a:endParaRPr lang="zh-TW" altLang="en-US" sz="4400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37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04897"/>
              </p:ext>
            </p:extLst>
          </p:nvPr>
        </p:nvGraphicFramePr>
        <p:xfrm>
          <a:off x="457200" y="556055"/>
          <a:ext cx="8229600" cy="613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931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松木抽牆板 </a:t>
                      </a:r>
                      <a:r>
                        <a:rPr lang="en-US" altLang="zh-TW" dirty="0" smtClean="0"/>
                        <a:t>14x85x909mm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松木抽牆板</a:t>
                      </a:r>
                      <a:r>
                        <a:rPr lang="en-US" altLang="zh-TW" dirty="0" smtClean="0"/>
                        <a:t>14x85x606mm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592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網購價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多用途松木材質，堅固耐用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牆面空間，更多收納延伸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可依需求裁切、合併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可隨意粉彩，裝飾貼皮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適用抽牆板、底板、隔板</a:t>
                      </a:r>
                      <a:r>
                        <a:rPr lang="en-US" altLang="zh-TW" dirty="0" smtClean="0"/>
                        <a:t>DIY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網購價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適用抽牆板、底板、隔板</a:t>
                      </a:r>
                      <a:r>
                        <a:rPr lang="en-US" altLang="zh-TW" dirty="0" smtClean="0"/>
                        <a:t>DIY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多種尺寸可供挑選，或依需求作裁切、合併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多用途松木材質，堅固耐用，美觀大方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可隨意粉彩、裝飾、貼皮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直接拼接裝潢，將牆上空間作更多的收納延伸</a:t>
                      </a:r>
                      <a:endParaRPr lang="zh-TW" altLang="en-US" dirty="0"/>
                    </a:p>
                  </a:txBody>
                  <a:tcPr/>
                </a:tc>
              </a:tr>
              <a:tr h="295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:\Users\user\Desktop\松木抽牆板 14x85x909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78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17" b="25188"/>
          <a:stretch/>
        </p:blipFill>
        <p:spPr bwMode="auto">
          <a:xfrm>
            <a:off x="591065" y="4374292"/>
            <a:ext cx="3810000" cy="19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松木抽牆板14x85x606m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333" b="76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6" b="32207"/>
          <a:stretch/>
        </p:blipFill>
        <p:spPr bwMode="auto">
          <a:xfrm>
            <a:off x="4967417" y="4263081"/>
            <a:ext cx="3683726" cy="17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user\Desktop\542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5" r="19990"/>
          <a:stretch/>
        </p:blipFill>
        <p:spPr bwMode="auto">
          <a:xfrm>
            <a:off x="1668163" y="430903"/>
            <a:ext cx="6116594" cy="63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2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REXON BS2300A 9</a:t>
            </a:r>
            <a:r>
              <a:rPr lang="zh-TW" altLang="en-US" dirty="0"/>
              <a:t>吋桌上型帶鋸機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TW" altLang="en-US" b="1" dirty="0">
                <a:solidFill>
                  <a:schemeClr val="dk1"/>
                </a:solidFill>
              </a:rPr>
              <a:t>網購價</a:t>
            </a:r>
            <a:r>
              <a:rPr lang="en-US" altLang="zh-TW" b="1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 </a:t>
            </a:r>
            <a:r>
              <a:rPr lang="en-US" altLang="zh-TW" dirty="0">
                <a:solidFill>
                  <a:schemeClr val="dk1"/>
                </a:solidFill>
              </a:rPr>
              <a:t>$</a:t>
            </a:r>
            <a:r>
              <a:rPr lang="en-US" altLang="zh-TW" dirty="0" smtClean="0">
                <a:solidFill>
                  <a:schemeClr val="dk1"/>
                </a:solidFill>
              </a:rPr>
              <a:t>5800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 smtClean="0"/>
              <a:t>台灣製造 品質</a:t>
            </a:r>
            <a:r>
              <a:rPr lang="zh-TW" altLang="en-US" dirty="0"/>
              <a:t>保證</a:t>
            </a:r>
          </a:p>
          <a:p>
            <a:r>
              <a:rPr lang="zh-TW" altLang="en-US" dirty="0"/>
              <a:t>最大切削高度</a:t>
            </a:r>
            <a:r>
              <a:rPr lang="en-US" altLang="zh-TW" dirty="0"/>
              <a:t>(mm):89mm</a:t>
            </a:r>
            <a:endParaRPr lang="zh-TW" altLang="en-US" dirty="0"/>
          </a:p>
        </p:txBody>
      </p:sp>
      <p:pic>
        <p:nvPicPr>
          <p:cNvPr id="2050" name="Picture 2" descr="C:\Users\user\Desktop\REXON BS2300A 9吋桌上型帶鋸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82" y="1575139"/>
            <a:ext cx="4141487" cy="49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特力屋</a:t>
            </a:r>
            <a:endParaRPr lang="en-US" altLang="zh-TW" dirty="0" smtClean="0"/>
          </a:p>
          <a:p>
            <a:r>
              <a:rPr lang="zh-TW" altLang="en-US" dirty="0"/>
              <a:t>奇摩拍賣</a:t>
            </a:r>
          </a:p>
        </p:txBody>
      </p:sp>
    </p:spTree>
    <p:extLst>
      <p:ext uri="{BB962C8B-B14F-4D97-AF65-F5344CB8AC3E}">
        <p14:creationId xmlns:p14="http://schemas.microsoft.com/office/powerpoint/2010/main" val="368479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41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清晰度</vt:lpstr>
      <vt:lpstr>木</vt:lpstr>
      <vt:lpstr>PowerPoint 簡報</vt:lpstr>
      <vt:lpstr>PowerPoint 簡報</vt:lpstr>
      <vt:lpstr>REXON BS2300A 9吋桌上型帶鋸機</vt:lpstr>
      <vt:lpstr>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木</dc:title>
  <dc:creator>user</dc:creator>
  <cp:lastModifiedBy>user</cp:lastModifiedBy>
  <cp:revision>3</cp:revision>
  <dcterms:created xsi:type="dcterms:W3CDTF">2017-06-08T14:47:14Z</dcterms:created>
  <dcterms:modified xsi:type="dcterms:W3CDTF">2017-06-08T15:02:29Z</dcterms:modified>
</cp:coreProperties>
</file>