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25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2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7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3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6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85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72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72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86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01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7223-C99E-4966-949B-55633A4858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7779-F402-4CCA-AB04-705D75572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03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620688"/>
            <a:ext cx="1944216" cy="1800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3528" y="2564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5V      GND       A0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620688"/>
            <a:ext cx="432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5220072" y="105273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444208" y="134076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19872" y="620688"/>
            <a:ext cx="864096" cy="1800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635896" y="764704"/>
            <a:ext cx="432048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635896" y="2420888"/>
            <a:ext cx="0" cy="10081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907704" y="2924944"/>
            <a:ext cx="0" cy="50405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907704" y="3429000"/>
            <a:ext cx="172819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851920" y="2420888"/>
            <a:ext cx="0" cy="144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11560" y="2978479"/>
            <a:ext cx="0" cy="15306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1560" y="3861048"/>
            <a:ext cx="3240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067944" y="2420888"/>
            <a:ext cx="0" cy="172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187624" y="3005299"/>
            <a:ext cx="0" cy="1143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187624" y="4149080"/>
            <a:ext cx="3384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860032" y="201769"/>
            <a:ext cx="0" cy="11389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788285" y="197558"/>
            <a:ext cx="0" cy="639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797097" y="197558"/>
            <a:ext cx="2062935" cy="421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586666" y="836712"/>
            <a:ext cx="21043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860032" y="1340768"/>
            <a:ext cx="3600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588204" y="4509120"/>
            <a:ext cx="42718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860032" y="1556792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860032" y="1556792"/>
            <a:ext cx="0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572000" y="1772816"/>
            <a:ext cx="648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4572000" y="1772816"/>
            <a:ext cx="0" cy="23762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5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servoPin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= 2;     // Control pin for servo motor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minPulse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= 500;   // Minimum servo position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maxPulse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= 2500;  // Maximum servo position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pulse = 0;        // Amount to pulse the servo</a:t>
            </a:r>
          </a:p>
          <a:p>
            <a:pPr marL="0" indent="0">
              <a:buNone/>
            </a:pPr>
            <a:endParaRPr lang="en-US" altLang="zh-TW" sz="1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long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lastPulse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= 0;    // the time in milliseconds of the last pulse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refreshTime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= 20; // the time needed in between pulses</a:t>
            </a:r>
          </a:p>
          <a:p>
            <a:pPr marL="0" indent="0">
              <a:buNone/>
            </a:pPr>
            <a:endParaRPr lang="en-US" altLang="zh-TW" sz="1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analogValue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= 0;  // the value returned from the analog sensor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analogPin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= 0;    // the analog pin that the sensor's on</a:t>
            </a:r>
          </a:p>
          <a:p>
            <a:pPr marL="0" indent="0">
              <a:buNone/>
            </a:pPr>
            <a:endParaRPr lang="en-US" altLang="zh-TW" sz="1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void setup() {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pinMode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servoPin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, OUTPUT);  // Set servo pin as an output pin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pulse =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minPulse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;           // Set the motor position value to the minimum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Serial.begin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(9600);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 marL="0" indent="0">
              <a:buNone/>
            </a:pPr>
            <a:endParaRPr lang="en-US" altLang="zh-TW" sz="1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void loop() {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analogValue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analogRead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analogPin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);      // read the analog input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pulse = map(analogValue,0,1023,minPulse,maxPulse);    // convert the analog value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                                                      // to a range between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minPulse</a:t>
            </a:r>
            <a:endParaRPr lang="en-US" altLang="zh-TW" sz="1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                                                      // and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maxPulse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altLang="zh-TW" sz="1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// pulse the servo again if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rhe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refresh time (20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ms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) have passed: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if (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millis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() -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lastPulse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&gt;=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refreshTime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digitalWrite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servoPin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, HIGH);   // Turn the motor on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delayMicroseconds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(pulse);       // Length of the pulse sets the motor position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digitalWrite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servoPin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, LOW);    // Turn the motor off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lastPulse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TW" sz="1100" dirty="0" err="1" smtClean="0">
                <a:latin typeface="Arial" pitchFamily="34" charset="0"/>
                <a:cs typeface="Arial" pitchFamily="34" charset="0"/>
              </a:rPr>
              <a:t>millis</a:t>
            </a: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();           // save the time of the last pulse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 marL="0" indent="0">
              <a:buNone/>
            </a:pPr>
            <a:endParaRPr lang="zh-TW" alt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8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254</Words>
  <Application>Microsoft Office PowerPoint</Application>
  <PresentationFormat>如螢幕大小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Company>Oemusername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Oemuser</dc:creator>
  <cp:lastModifiedBy>Oemuser</cp:lastModifiedBy>
  <cp:revision>2</cp:revision>
  <dcterms:created xsi:type="dcterms:W3CDTF">2017-04-26T02:33:04Z</dcterms:created>
  <dcterms:modified xsi:type="dcterms:W3CDTF">2017-04-26T02:47:01Z</dcterms:modified>
</cp:coreProperties>
</file>