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10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45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35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9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6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10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6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53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83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8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9061-B07D-4E1D-8A9B-DEA34F9DEB2A}" type="datetimeFigureOut">
              <a:rPr lang="zh-TW" altLang="en-US" smtClean="0"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49F55-0466-4F1A-B99A-DAEC53D7D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10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452" y="-7568"/>
            <a:ext cx="9145452" cy="6865567"/>
          </a:xfrm>
        </p:spPr>
        <p:txBody>
          <a:bodyPr>
            <a:noAutofit/>
          </a:bodyPr>
          <a:lstStyle/>
          <a:p>
            <a:pPr algn="l"/>
            <a:r>
              <a:rPr lang="en-US" altLang="zh-TW" sz="3600" dirty="0" smtClean="0"/>
              <a:t>http://yehnan.blogspot.tw/2014/02/arduino.html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5848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1452" y="-7568"/>
            <a:ext cx="9145452" cy="6865567"/>
          </a:xfrm>
        </p:spPr>
        <p:txBody>
          <a:bodyPr>
            <a:noAutofit/>
          </a:bodyPr>
          <a:lstStyle/>
          <a:p>
            <a:pPr algn="l"/>
            <a:r>
              <a:rPr lang="en-US" altLang="zh-TW" sz="1100" dirty="0" smtClean="0"/>
              <a:t>#define SERIAL_BAUDRATE 115200</a:t>
            </a:r>
          </a:p>
          <a:p>
            <a:pPr algn="l"/>
            <a:r>
              <a:rPr lang="en-US" altLang="zh-TW" sz="1100" dirty="0" smtClean="0"/>
              <a:t>#define CLK_PIN 2 // </a:t>
            </a:r>
            <a:r>
              <a:rPr lang="zh-TW" altLang="en-US" sz="1100" dirty="0" smtClean="0"/>
              <a:t>定義連接腳位</a:t>
            </a:r>
          </a:p>
          <a:p>
            <a:pPr algn="l"/>
            <a:r>
              <a:rPr lang="en-US" altLang="zh-TW" sz="1100" dirty="0" smtClean="0"/>
              <a:t>#define DT_PIN 3</a:t>
            </a:r>
          </a:p>
          <a:p>
            <a:pPr algn="l"/>
            <a:r>
              <a:rPr lang="en-US" altLang="zh-TW" sz="1100" dirty="0" smtClean="0"/>
              <a:t>#define SW_PIN 4</a:t>
            </a:r>
          </a:p>
          <a:p>
            <a:pPr algn="l"/>
            <a:endParaRPr lang="en-US" altLang="zh-TW" sz="1100" dirty="0" smtClean="0"/>
          </a:p>
          <a:p>
            <a:pPr algn="l"/>
            <a:r>
              <a:rPr lang="en-US" altLang="zh-TW" sz="1100" dirty="0" smtClean="0"/>
              <a:t>#define </a:t>
            </a:r>
            <a:r>
              <a:rPr lang="en-US" altLang="zh-TW" sz="1100" dirty="0" err="1" smtClean="0"/>
              <a:t>interruptA</a:t>
            </a:r>
            <a:r>
              <a:rPr lang="en-US" altLang="zh-TW" sz="1100" dirty="0" smtClean="0"/>
              <a:t> 0 // UNO</a:t>
            </a:r>
            <a:r>
              <a:rPr lang="zh-TW" altLang="en-US" sz="1100" dirty="0" smtClean="0"/>
              <a:t>腳位</a:t>
            </a:r>
            <a:r>
              <a:rPr lang="en-US" altLang="zh-TW" sz="1100" dirty="0" smtClean="0"/>
              <a:t>2</a:t>
            </a:r>
            <a:r>
              <a:rPr lang="zh-TW" altLang="en-US" sz="1100" dirty="0" smtClean="0"/>
              <a:t>是</a:t>
            </a:r>
            <a:r>
              <a:rPr lang="en-US" altLang="zh-TW" sz="1100" dirty="0" smtClean="0"/>
              <a:t>interrupt 0</a:t>
            </a:r>
            <a:r>
              <a:rPr lang="zh-TW" altLang="en-US" sz="1100" dirty="0" smtClean="0"/>
              <a:t>，其他板子請見官方網頁</a:t>
            </a:r>
          </a:p>
          <a:p>
            <a:pPr algn="l"/>
            <a:endParaRPr lang="zh-TW" altLang="en-US" sz="1100" dirty="0" smtClean="0"/>
          </a:p>
          <a:p>
            <a:pPr algn="l"/>
            <a:r>
              <a:rPr lang="en-US" altLang="zh-TW" sz="1100" dirty="0" smtClean="0"/>
              <a:t>volatile long count = 0;</a:t>
            </a:r>
          </a:p>
          <a:p>
            <a:pPr algn="l"/>
            <a:r>
              <a:rPr lang="en-US" altLang="zh-TW" sz="1100" dirty="0" smtClean="0"/>
              <a:t>unsigned long t = 0;</a:t>
            </a:r>
          </a:p>
          <a:p>
            <a:pPr algn="l"/>
            <a:endParaRPr lang="en-US" altLang="zh-TW" sz="1100" dirty="0" smtClean="0"/>
          </a:p>
          <a:p>
            <a:pPr algn="l"/>
            <a:r>
              <a:rPr lang="en-US" altLang="zh-TW" sz="1100" dirty="0" smtClean="0"/>
              <a:t>void setup() {</a:t>
            </a:r>
          </a:p>
          <a:p>
            <a:pPr algn="l"/>
            <a:r>
              <a:rPr lang="en-US" altLang="zh-TW" sz="1100" dirty="0" smtClean="0"/>
              <a:t>  </a:t>
            </a:r>
            <a:r>
              <a:rPr lang="en-US" altLang="zh-TW" sz="1100" dirty="0" err="1" smtClean="0"/>
              <a:t>Serial.begin</a:t>
            </a:r>
            <a:r>
              <a:rPr lang="en-US" altLang="zh-TW" sz="1100" dirty="0" smtClean="0"/>
              <a:t>(9600);</a:t>
            </a:r>
          </a:p>
          <a:p>
            <a:pPr algn="l"/>
            <a:r>
              <a:rPr lang="en-US" altLang="zh-TW" sz="1100" dirty="0" smtClean="0"/>
              <a:t>  // </a:t>
            </a:r>
            <a:r>
              <a:rPr lang="zh-TW" altLang="en-US" sz="1100" dirty="0" smtClean="0"/>
              <a:t>當狀態下降時，代表旋轉編碼器被轉動了</a:t>
            </a:r>
          </a:p>
          <a:p>
            <a:pPr algn="l"/>
            <a:r>
              <a:rPr lang="zh-TW" altLang="en-US" sz="1100" dirty="0" smtClean="0"/>
              <a:t>  </a:t>
            </a:r>
            <a:r>
              <a:rPr lang="en-US" altLang="zh-TW" sz="1100" dirty="0" err="1" smtClean="0"/>
              <a:t>attachInterrupt</a:t>
            </a:r>
            <a:r>
              <a:rPr lang="en-US" altLang="zh-TW" sz="1100" dirty="0" smtClean="0"/>
              <a:t>(</a:t>
            </a:r>
            <a:r>
              <a:rPr lang="en-US" altLang="zh-TW" sz="1100" dirty="0" err="1" smtClean="0"/>
              <a:t>interruptA</a:t>
            </a:r>
            <a:r>
              <a:rPr lang="en-US" altLang="zh-TW" sz="1100" dirty="0" smtClean="0"/>
              <a:t>, </a:t>
            </a:r>
            <a:r>
              <a:rPr lang="en-US" altLang="zh-TW" sz="1100" dirty="0" err="1" smtClean="0"/>
              <a:t>rotaryEncoderChanged</a:t>
            </a:r>
            <a:r>
              <a:rPr lang="en-US" altLang="zh-TW" sz="1100" dirty="0" smtClean="0"/>
              <a:t>, FALLING);</a:t>
            </a:r>
          </a:p>
          <a:p>
            <a:pPr algn="l"/>
            <a:r>
              <a:rPr lang="en-US" altLang="zh-TW" sz="1100" dirty="0" smtClean="0"/>
              <a:t>  </a:t>
            </a:r>
            <a:r>
              <a:rPr lang="en-US" altLang="zh-TW" sz="1100" dirty="0" err="1" smtClean="0"/>
              <a:t>pinMode</a:t>
            </a:r>
            <a:r>
              <a:rPr lang="en-US" altLang="zh-TW" sz="1100" dirty="0" smtClean="0"/>
              <a:t>(CLK_PIN, INPUT_PULLUP); // </a:t>
            </a:r>
            <a:r>
              <a:rPr lang="zh-TW" altLang="en-US" sz="1100" dirty="0" smtClean="0"/>
              <a:t>輸入模式並啟用內建上拉電阻</a:t>
            </a:r>
          </a:p>
          <a:p>
            <a:pPr algn="l"/>
            <a:r>
              <a:rPr lang="zh-TW" altLang="en-US" sz="1100" dirty="0" smtClean="0"/>
              <a:t>  </a:t>
            </a:r>
            <a:r>
              <a:rPr lang="en-US" altLang="zh-TW" sz="1100" dirty="0" err="1" smtClean="0"/>
              <a:t>pinMode</a:t>
            </a:r>
            <a:r>
              <a:rPr lang="en-US" altLang="zh-TW" sz="1100" dirty="0" smtClean="0"/>
              <a:t>(DT_PIN, INPUT_PULLUP); </a:t>
            </a:r>
          </a:p>
          <a:p>
            <a:pPr algn="l"/>
            <a:r>
              <a:rPr lang="en-US" altLang="zh-TW" sz="1100" dirty="0" smtClean="0"/>
              <a:t>  </a:t>
            </a:r>
            <a:r>
              <a:rPr lang="en-US" altLang="zh-TW" sz="1100" dirty="0" err="1" smtClean="0"/>
              <a:t>pinMode</a:t>
            </a:r>
            <a:r>
              <a:rPr lang="en-US" altLang="zh-TW" sz="1100" dirty="0" smtClean="0"/>
              <a:t>(SW_PIN, INPUT_PULLUP); </a:t>
            </a:r>
          </a:p>
          <a:p>
            <a:pPr algn="l"/>
            <a:r>
              <a:rPr lang="en-US" altLang="zh-TW" sz="1100" dirty="0" smtClean="0"/>
              <a:t>}</a:t>
            </a:r>
          </a:p>
          <a:p>
            <a:pPr algn="l"/>
            <a:r>
              <a:rPr lang="en-US" altLang="zh-TW" sz="1100" dirty="0" smtClean="0"/>
              <a:t>void loop() {</a:t>
            </a:r>
          </a:p>
          <a:p>
            <a:pPr algn="l"/>
            <a:r>
              <a:rPr lang="en-US" altLang="zh-TW" sz="1100" dirty="0" smtClean="0"/>
              <a:t>  if(</a:t>
            </a:r>
            <a:r>
              <a:rPr lang="en-US" altLang="zh-TW" sz="1100" dirty="0" err="1" smtClean="0"/>
              <a:t>digitalRead</a:t>
            </a:r>
            <a:r>
              <a:rPr lang="en-US" altLang="zh-TW" sz="1100" dirty="0" smtClean="0"/>
              <a:t>(SW_PIN) == LOW){ // </a:t>
            </a:r>
            <a:r>
              <a:rPr lang="zh-TW" altLang="en-US" sz="1100" dirty="0" smtClean="0"/>
              <a:t>按下開關，歸零</a:t>
            </a:r>
          </a:p>
          <a:p>
            <a:pPr algn="l"/>
            <a:r>
              <a:rPr lang="zh-TW" altLang="en-US" sz="1100" dirty="0" smtClean="0"/>
              <a:t>     </a:t>
            </a:r>
            <a:r>
              <a:rPr lang="en-US" altLang="zh-TW" sz="1100" dirty="0" smtClean="0"/>
              <a:t>count = 0;  </a:t>
            </a:r>
          </a:p>
          <a:p>
            <a:pPr algn="l"/>
            <a:r>
              <a:rPr lang="en-US" altLang="zh-TW" sz="1100" dirty="0" smtClean="0"/>
              <a:t>     </a:t>
            </a:r>
            <a:r>
              <a:rPr lang="en-US" altLang="zh-TW" sz="1100" dirty="0" err="1" smtClean="0"/>
              <a:t>Serial.println</a:t>
            </a:r>
            <a:r>
              <a:rPr lang="en-US" altLang="zh-TW" sz="1100" dirty="0" smtClean="0"/>
              <a:t>(count);</a:t>
            </a:r>
          </a:p>
          <a:p>
            <a:pPr algn="l"/>
            <a:r>
              <a:rPr lang="en-US" altLang="zh-TW" sz="1100" dirty="0" smtClean="0"/>
              <a:t>     delay(300);</a:t>
            </a:r>
          </a:p>
          <a:p>
            <a:pPr algn="l"/>
            <a:r>
              <a:rPr lang="en-US" altLang="zh-TW" sz="1100" dirty="0" smtClean="0"/>
              <a:t>  }</a:t>
            </a:r>
          </a:p>
          <a:p>
            <a:pPr algn="l"/>
            <a:r>
              <a:rPr lang="en-US" altLang="zh-TW" sz="1100" dirty="0" smtClean="0"/>
              <a:t>}</a:t>
            </a:r>
          </a:p>
          <a:p>
            <a:pPr algn="l"/>
            <a:r>
              <a:rPr lang="en-US" altLang="zh-TW" sz="1100" dirty="0" smtClean="0"/>
              <a:t>void </a:t>
            </a:r>
            <a:r>
              <a:rPr lang="en-US" altLang="zh-TW" sz="1100" dirty="0" err="1" smtClean="0"/>
              <a:t>rotaryEncoderChanged</a:t>
            </a:r>
            <a:r>
              <a:rPr lang="en-US" altLang="zh-TW" sz="1100" dirty="0" smtClean="0"/>
              <a:t>(){ // when CLK_PIN is FALLING</a:t>
            </a:r>
          </a:p>
          <a:p>
            <a:pPr algn="l"/>
            <a:r>
              <a:rPr lang="en-US" altLang="zh-TW" sz="1100" dirty="0" smtClean="0"/>
              <a:t>  unsigned long temp = </a:t>
            </a:r>
            <a:r>
              <a:rPr lang="en-US" altLang="zh-TW" sz="1100" dirty="0" err="1" smtClean="0"/>
              <a:t>millis</a:t>
            </a:r>
            <a:r>
              <a:rPr lang="en-US" altLang="zh-TW" sz="1100" dirty="0" smtClean="0"/>
              <a:t>();</a:t>
            </a:r>
          </a:p>
          <a:p>
            <a:pPr algn="l"/>
            <a:r>
              <a:rPr lang="en-US" altLang="zh-TW" sz="1100" dirty="0" smtClean="0"/>
              <a:t>  if(temp - t &lt; 200) // </a:t>
            </a:r>
            <a:r>
              <a:rPr lang="zh-TW" altLang="en-US" sz="1100" dirty="0" smtClean="0"/>
              <a:t>去彈跳</a:t>
            </a:r>
          </a:p>
          <a:p>
            <a:pPr algn="l"/>
            <a:r>
              <a:rPr lang="zh-TW" altLang="en-US" sz="1100" dirty="0" smtClean="0"/>
              <a:t>    </a:t>
            </a:r>
            <a:r>
              <a:rPr lang="en-US" altLang="zh-TW" sz="1100" dirty="0" smtClean="0"/>
              <a:t>return;</a:t>
            </a:r>
          </a:p>
          <a:p>
            <a:pPr algn="l"/>
            <a:r>
              <a:rPr lang="en-US" altLang="zh-TW" sz="1100" dirty="0" smtClean="0"/>
              <a:t>  t = temp;</a:t>
            </a:r>
          </a:p>
          <a:p>
            <a:pPr algn="l"/>
            <a:r>
              <a:rPr lang="en-US" altLang="zh-TW" sz="1100" dirty="0" smtClean="0"/>
              <a:t>  </a:t>
            </a:r>
          </a:p>
          <a:p>
            <a:pPr algn="l"/>
            <a:r>
              <a:rPr lang="en-US" altLang="zh-TW" sz="1100" dirty="0" smtClean="0"/>
              <a:t>  // DT_PIN</a:t>
            </a:r>
            <a:r>
              <a:rPr lang="zh-TW" altLang="en-US" sz="1100" dirty="0" smtClean="0"/>
              <a:t>的狀態代表正轉或逆轉</a:t>
            </a:r>
          </a:p>
          <a:p>
            <a:pPr algn="l"/>
            <a:r>
              <a:rPr lang="zh-TW" altLang="en-US" sz="1100" dirty="0" smtClean="0"/>
              <a:t>  </a:t>
            </a:r>
            <a:r>
              <a:rPr lang="en-US" altLang="zh-TW" sz="1100" dirty="0" smtClean="0"/>
              <a:t>count += </a:t>
            </a:r>
            <a:r>
              <a:rPr lang="en-US" altLang="zh-TW" sz="1100" dirty="0" err="1" smtClean="0"/>
              <a:t>digitalRead</a:t>
            </a:r>
            <a:r>
              <a:rPr lang="en-US" altLang="zh-TW" sz="1100" dirty="0" smtClean="0"/>
              <a:t>(DT_PIN) == HIGH ? 1 : -1;</a:t>
            </a:r>
          </a:p>
          <a:p>
            <a:pPr algn="l"/>
            <a:r>
              <a:rPr lang="en-US" altLang="zh-TW" sz="1100" dirty="0" smtClean="0"/>
              <a:t>  </a:t>
            </a:r>
            <a:r>
              <a:rPr lang="en-US" altLang="zh-TW" sz="1100" dirty="0" err="1" smtClean="0"/>
              <a:t>Serial.println</a:t>
            </a:r>
            <a:r>
              <a:rPr lang="en-US" altLang="zh-TW" sz="1100" dirty="0" smtClean="0"/>
              <a:t>(count);</a:t>
            </a:r>
          </a:p>
          <a:p>
            <a:pPr algn="l"/>
            <a:r>
              <a:rPr lang="en-US" altLang="zh-TW" sz="1100" dirty="0" smtClean="0"/>
              <a:t>}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0457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http://www.yd-tech.com.tw/pdf/ARDUINO/20%20Arduino%207%20Color%20Flash.pdf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/>
              <a:t>/*</a:t>
            </a:r>
          </a:p>
          <a:p>
            <a:r>
              <a:rPr lang="en-US" altLang="zh-TW" dirty="0"/>
              <a:t> Blink</a:t>
            </a:r>
          </a:p>
          <a:p>
            <a:r>
              <a:rPr lang="en-US" altLang="zh-TW" dirty="0"/>
              <a:t> Turns on an LED on for two second, then off for two second, repeatedly.</a:t>
            </a:r>
          </a:p>
          <a:p>
            <a:r>
              <a:rPr lang="en-US" altLang="zh-TW" dirty="0"/>
              <a:t> This example code is in the public domain.</a:t>
            </a:r>
          </a:p>
          <a:p>
            <a:r>
              <a:rPr lang="en-US" altLang="zh-TW" dirty="0"/>
              <a:t> */</a:t>
            </a:r>
          </a:p>
          <a:p>
            <a:r>
              <a:rPr lang="en-US" altLang="zh-TW" dirty="0"/>
              <a:t>void setup() {</a:t>
            </a:r>
          </a:p>
          <a:p>
            <a:r>
              <a:rPr lang="en-US" altLang="zh-TW" dirty="0"/>
              <a:t> // initialize the digital pin as an output.</a:t>
            </a:r>
          </a:p>
          <a:p>
            <a:r>
              <a:rPr lang="en-US" altLang="zh-TW" dirty="0"/>
              <a:t> // Pin 13 has an LED connected on most </a:t>
            </a:r>
            <a:r>
              <a:rPr lang="en-US" altLang="zh-TW" dirty="0" err="1"/>
              <a:t>Arduino</a:t>
            </a:r>
            <a:r>
              <a:rPr lang="en-US" altLang="zh-TW" dirty="0"/>
              <a:t> boards: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pinMode</a:t>
            </a:r>
            <a:r>
              <a:rPr lang="en-US" altLang="zh-TW" dirty="0"/>
              <a:t>(7, OUTPUT);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void loop() {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digitalWrite</a:t>
            </a:r>
            <a:r>
              <a:rPr lang="en-US" altLang="zh-TW" dirty="0"/>
              <a:t>(7, HIGH); // set the LED on</a:t>
            </a:r>
          </a:p>
          <a:p>
            <a:r>
              <a:rPr lang="en-US" altLang="zh-TW" dirty="0"/>
              <a:t> delay(10000); // wait for a second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digitalWrite</a:t>
            </a:r>
            <a:r>
              <a:rPr lang="en-US" altLang="zh-TW" dirty="0"/>
              <a:t>(7, LOW); // set the LED off</a:t>
            </a:r>
          </a:p>
          <a:p>
            <a:r>
              <a:rPr lang="en-US" altLang="zh-TW" dirty="0"/>
              <a:t> delay(300); // wait for a second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29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306</Words>
  <Application>Microsoft Office PowerPoint</Application>
  <PresentationFormat>如螢幕大小 (4:3)</PresentationFormat>
  <Paragraphs>53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http://www.yd-tech.com.tw/pdf/ARDUINO/20%20Arduino%207%20Color%20Flash.pdf</vt:lpstr>
    </vt:vector>
  </TitlesOfParts>
  <Company>Oemusername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Oemuser</dc:creator>
  <cp:lastModifiedBy>Oemuser</cp:lastModifiedBy>
  <cp:revision>2</cp:revision>
  <dcterms:created xsi:type="dcterms:W3CDTF">2017-05-10T01:10:51Z</dcterms:created>
  <dcterms:modified xsi:type="dcterms:W3CDTF">2017-05-10T03:23:52Z</dcterms:modified>
</cp:coreProperties>
</file>