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06" autoAdjust="0"/>
  </p:normalViewPr>
  <p:slideViewPr>
    <p:cSldViewPr>
      <p:cViewPr varScale="1">
        <p:scale>
          <a:sx n="77" d="100"/>
          <a:sy n="77" d="100"/>
        </p:scale>
        <p:origin x="-10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80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2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50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7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41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6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5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5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9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5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3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0682E-D175-42CD-93FE-16D4DEEFDD2C}" type="datetimeFigureOut">
              <a:rPr lang="zh-TW" altLang="en-US" smtClean="0"/>
              <a:t>2017/5/2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CD2-372C-4B01-88D1-BACC467F27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1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3429000"/>
            <a:ext cx="9144000" cy="3429000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l"/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指導</a:t>
            </a:r>
            <a:r>
              <a:rPr lang="zh-TW" altLang="en-US" sz="2800" dirty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老師</a:t>
            </a: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：鍾愛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/>
            </a:r>
            <a:b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組　　員：設計二乙 王驍捷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40423206</a:t>
            </a:r>
            <a:b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　　　　　設計二乙 吳東霖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40423211</a:t>
            </a:r>
            <a:b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</a:br>
            <a:r>
              <a:rPr lang="zh-TW" altLang="en-US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　　　　　設計二乙 胡原愷 </a:t>
            </a:r>
            <a:r>
              <a:rPr lang="en-US" altLang="zh-TW" sz="2800" dirty="0" smtClean="0">
                <a:solidFill>
                  <a:schemeClr val="bg1"/>
                </a:solidFill>
                <a:latin typeface="Arial" pitchFamily="34" charset="0"/>
                <a:ea typeface="標楷體" pitchFamily="65" charset="-120"/>
                <a:cs typeface="Arial" pitchFamily="34" charset="0"/>
              </a:rPr>
              <a:t>40423226</a:t>
            </a:r>
            <a:endParaRPr lang="zh-TW" altLang="en-US" sz="2800" dirty="0">
              <a:solidFill>
                <a:schemeClr val="bg1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0"/>
            <a:ext cx="9144000" cy="3581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第七組：電影文化</a:t>
            </a:r>
            <a:endParaRPr lang="en-US" altLang="zh-TW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3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摘　要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文化</a:t>
            </a:r>
            <a:r>
              <a:rPr lang="zh-TW" altLang="en-US" sz="3600" b="1" dirty="0">
                <a:solidFill>
                  <a:schemeClr val="bg1"/>
                </a:solidFill>
                <a:latin typeface="+mn-ea"/>
                <a:ea typeface="+mn-ea"/>
              </a:rPr>
              <a:t>一詞有很多不同的定義，廣義來說，泛指在一個社會中共同生活的人們，擁有相近的生活習慣、風俗民情，以及信仰等；狹義的來說，即是指藝術，是一種經由人們創造出來新型態的產物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61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緒　論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電影</a:t>
            </a:r>
            <a:r>
              <a:rPr lang="zh-TW" altLang="en-US" sz="3600" b="1" dirty="0">
                <a:solidFill>
                  <a:schemeClr val="bg1"/>
                </a:solidFill>
                <a:latin typeface="+mn-ea"/>
                <a:ea typeface="+mn-ea"/>
              </a:rPr>
              <a:t>是一種複雜的藝術，從腳色的言行舉止，到背景的一草一木，都會讓觀眾無法自拔的投入在裡面。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61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電影種類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1.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房子裡有怪獸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2.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尋找聖物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3.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三個願望一次滿足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4.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遇到瓶頸的人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5.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長大成人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29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6.</a:t>
            </a:r>
            <a:r>
              <a:rPr lang="zh-TW" altLang="en-US" sz="36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愛情故事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7.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解謎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8.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一個非常聰明的傻子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9.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以一檔百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10.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超級英雄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79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關鍵少數</a:t>
            </a:r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95" y="1465557"/>
            <a:ext cx="6821211" cy="52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描寫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1960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年代三位在 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NASA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的工作的黑人女性，女主角從小就跳級讀書，長大之後發揮所長在 </a:t>
            </a:r>
            <a:r>
              <a:rPr lang="en-US" altLang="zh-TW" sz="3600" b="1" dirty="0" smtClean="0">
                <a:solidFill>
                  <a:schemeClr val="bg1"/>
                </a:solidFill>
                <a:latin typeface="+mn-ea"/>
                <a:ea typeface="+mn-ea"/>
              </a:rPr>
              <a:t>NASA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擔任計算員的工作。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9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電影開演不到十分鐘，就透露出當時有許多種族歧視，黑人專屬的學校</a:t>
            </a:r>
            <a:r>
              <a:rPr lang="zh-TW" altLang="en-US" sz="3600" b="1" dirty="0" smtClean="0">
                <a:solidFill>
                  <a:schemeClr val="bg1"/>
                </a:solidFill>
                <a:latin typeface="+mn-ea"/>
              </a:rPr>
              <a:t>、與白人講話的態度還有公車只能做後排的規定。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98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56792"/>
          </a:xfrm>
        </p:spPr>
        <p:txBody>
          <a:bodyPr>
            <a:normAutofit/>
          </a:bodyPr>
          <a:lstStyle/>
          <a:p>
            <a:endParaRPr lang="zh-TW" altLang="en-US" sz="6000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標題 2"/>
          <p:cNvSpPr txBox="1">
            <a:spLocks/>
          </p:cNvSpPr>
          <p:nvPr/>
        </p:nvSpPr>
        <p:spPr>
          <a:xfrm>
            <a:off x="1547665" y="1556792"/>
            <a:ext cx="6048672" cy="4176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+mn-ea"/>
                <a:ea typeface="+mn-ea"/>
              </a:rPr>
              <a:t>最後當然是順利將太空人送到外太空，但整個過程當中還是遭到不平等的對待，就算如此還是不停地提升自己的實力，證明自己的價值。</a:t>
            </a:r>
            <a:endParaRPr lang="en-US" altLang="zh-TW" sz="36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91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249</Words>
  <Application>Microsoft Office PowerPoint</Application>
  <PresentationFormat>如螢幕大小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指導老師：鍾愛 組　　員：設計二乙 王驍捷 40423206 　　　　　設計二乙 吳東霖 40423211 　　　　　設計二乙 胡原愷 40423226</vt:lpstr>
      <vt:lpstr>摘　要</vt:lpstr>
      <vt:lpstr>緒　論</vt:lpstr>
      <vt:lpstr>電影種類</vt:lpstr>
      <vt:lpstr>PowerPoint 簡報</vt:lpstr>
      <vt:lpstr>關鍵少數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2017-04-28T13:29:24Z</dcterms:created>
  <dcterms:modified xsi:type="dcterms:W3CDTF">2017-05-02T08:46:10Z</dcterms:modified>
</cp:coreProperties>
</file>