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73" r:id="rId10"/>
    <p:sldId id="264" r:id="rId11"/>
    <p:sldId id="265" r:id="rId12"/>
    <p:sldId id="266" r:id="rId13"/>
    <p:sldId id="267" r:id="rId14"/>
    <p:sldId id="268" r:id="rId15"/>
    <p:sldId id="269" r:id="rId16"/>
    <p:sldId id="270" r:id="rId17"/>
    <p:sldId id="271" r:id="rId18"/>
    <p:sldId id="272"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Manrope Light" panose="020B0604020202020204" charset="0"/>
      <p:regular r:id="rId25"/>
      <p:bold r:id="rId26"/>
    </p:embeddedFont>
    <p:embeddedFont>
      <p:font typeface="Manrope" panose="020B0604020202020204" charset="0"/>
      <p:regular r:id="rId27"/>
      <p:bold r:id="rId28"/>
    </p:embeddedFont>
    <p:embeddedFont>
      <p:font typeface="Roboto Mon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33" roundtripDataSignature="AMtx7mhRsswxNO0//QrtSU4wq4ai/zn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nrope"/>
                <a:ea typeface="Manrope"/>
                <a:cs typeface="Manrope"/>
                <a:sym typeface="Manrope"/>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nrope"/>
                <a:ea typeface="Manrope"/>
                <a:cs typeface="Manrope"/>
                <a:sym typeface="Manrope"/>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nrope"/>
                <a:ea typeface="Manrope"/>
                <a:cs typeface="Manrope"/>
                <a:sym typeface="Manrope"/>
              </a:defRPr>
            </a:lvl1pPr>
            <a:lvl2pPr marL="914400" marR="0" lvl="1" indent="-228600" algn="l" rtl="0">
              <a:spcBef>
                <a:spcPts val="0"/>
              </a:spcBef>
              <a:spcAft>
                <a:spcPts val="0"/>
              </a:spcAft>
              <a:buSzPts val="1400"/>
              <a:buNone/>
              <a:defRPr sz="1200" b="0" i="0" u="none" strike="noStrike" cap="none">
                <a:solidFill>
                  <a:schemeClr val="dk1"/>
                </a:solidFill>
                <a:latin typeface="Manrope"/>
                <a:ea typeface="Manrope"/>
                <a:cs typeface="Manrope"/>
                <a:sym typeface="Manrope"/>
              </a:defRPr>
            </a:lvl2pPr>
            <a:lvl3pPr marL="1371600" marR="0" lvl="2" indent="-228600" algn="l" rtl="0">
              <a:spcBef>
                <a:spcPts val="0"/>
              </a:spcBef>
              <a:spcAft>
                <a:spcPts val="0"/>
              </a:spcAft>
              <a:buSzPts val="1400"/>
              <a:buNone/>
              <a:defRPr sz="1200" b="0" i="0" u="none" strike="noStrike" cap="none">
                <a:solidFill>
                  <a:schemeClr val="dk1"/>
                </a:solidFill>
                <a:latin typeface="Manrope"/>
                <a:ea typeface="Manrope"/>
                <a:cs typeface="Manrope"/>
                <a:sym typeface="Manrope"/>
              </a:defRPr>
            </a:lvl3pPr>
            <a:lvl4pPr marL="1828800" marR="0" lvl="3" indent="-228600" algn="l" rtl="0">
              <a:spcBef>
                <a:spcPts val="0"/>
              </a:spcBef>
              <a:spcAft>
                <a:spcPts val="0"/>
              </a:spcAft>
              <a:buSzPts val="1400"/>
              <a:buNone/>
              <a:defRPr sz="1200" b="0" i="0" u="none" strike="noStrike" cap="none">
                <a:solidFill>
                  <a:schemeClr val="dk1"/>
                </a:solidFill>
                <a:latin typeface="Manrope"/>
                <a:ea typeface="Manrope"/>
                <a:cs typeface="Manrope"/>
                <a:sym typeface="Manrope"/>
              </a:defRPr>
            </a:lvl4pPr>
            <a:lvl5pPr marL="2286000" marR="0" lvl="4" indent="-228600" algn="l" rtl="0">
              <a:spcBef>
                <a:spcPts val="0"/>
              </a:spcBef>
              <a:spcAft>
                <a:spcPts val="0"/>
              </a:spcAft>
              <a:buSzPts val="1400"/>
              <a:buNone/>
              <a:defRPr sz="1200" b="0" i="0" u="none" strike="noStrike" cap="none">
                <a:solidFill>
                  <a:schemeClr val="dk1"/>
                </a:solidFill>
                <a:latin typeface="Manrope"/>
                <a:ea typeface="Manrope"/>
                <a:cs typeface="Manrope"/>
                <a:sym typeface="Manrope"/>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nrope"/>
                <a:ea typeface="Manrope"/>
                <a:cs typeface="Manrope"/>
                <a:sym typeface="Manrope"/>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nrope"/>
                <a:ea typeface="Manrope"/>
                <a:cs typeface="Manrope"/>
                <a:sym typeface="Manrope"/>
              </a:rPr>
              <a:t>‹#›</a:t>
            </a:fld>
            <a:endParaRPr sz="1200" b="0" i="0" u="none" strike="noStrike" cap="none">
              <a:solidFill>
                <a:schemeClr val="dk1"/>
              </a:solidFill>
              <a:latin typeface="Manrope"/>
              <a:ea typeface="Manrope"/>
              <a:cs typeface="Manrope"/>
              <a:sym typeface="Manrope"/>
            </a:endParaRPr>
          </a:p>
        </p:txBody>
      </p:sp>
    </p:spTree>
    <p:extLst>
      <p:ext uri="{BB962C8B-B14F-4D97-AF65-F5344CB8AC3E}">
        <p14:creationId xmlns:p14="http://schemas.microsoft.com/office/powerpoint/2010/main" val="34027146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5287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1180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2395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9142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130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955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1796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4590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5470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7681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2369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919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5981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9966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4024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231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f69072b009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2f69072b009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3016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
        <p:cNvGrpSpPr/>
        <p:nvPr/>
      </p:nvGrpSpPr>
      <p:grpSpPr>
        <a:xfrm>
          <a:off x="0" y="0"/>
          <a:ext cx="0" cy="0"/>
          <a:chOff x="0" y="0"/>
          <a:chExt cx="0" cy="0"/>
        </a:xfrm>
      </p:grpSpPr>
      <p:sp>
        <p:nvSpPr>
          <p:cNvPr id="11" name="Google Shape;11;p18"/>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Manrope"/>
                <a:ea typeface="Manrope"/>
                <a:cs typeface="Manrope"/>
                <a:sym typeface="Manrope"/>
              </a:defRPr>
            </a:lvl1pPr>
            <a:lvl2pPr marR="0" lvl="1" algn="l" rtl="0">
              <a:spcBef>
                <a:spcPts val="0"/>
              </a:spcBef>
              <a:spcAft>
                <a:spcPts val="0"/>
              </a:spcAft>
              <a:buSzPts val="1400"/>
              <a:buNone/>
              <a:defRPr sz="1800" b="0" i="0" u="none" strike="noStrike" cap="none">
                <a:solidFill>
                  <a:schemeClr val="dk1"/>
                </a:solidFill>
                <a:latin typeface="Manrope"/>
                <a:ea typeface="Manrope"/>
                <a:cs typeface="Manrope"/>
                <a:sym typeface="Manrope"/>
              </a:defRPr>
            </a:lvl2pPr>
            <a:lvl3pPr marR="0" lvl="2" algn="l" rtl="0">
              <a:spcBef>
                <a:spcPts val="0"/>
              </a:spcBef>
              <a:spcAft>
                <a:spcPts val="0"/>
              </a:spcAft>
              <a:buSzPts val="1400"/>
              <a:buNone/>
              <a:defRPr sz="1800" b="0" i="0" u="none" strike="noStrike" cap="none">
                <a:solidFill>
                  <a:schemeClr val="dk1"/>
                </a:solidFill>
                <a:latin typeface="Manrope"/>
                <a:ea typeface="Manrope"/>
                <a:cs typeface="Manrope"/>
                <a:sym typeface="Manrope"/>
              </a:defRPr>
            </a:lvl3pPr>
            <a:lvl4pPr marR="0" lvl="3" algn="l" rtl="0">
              <a:spcBef>
                <a:spcPts val="0"/>
              </a:spcBef>
              <a:spcAft>
                <a:spcPts val="0"/>
              </a:spcAft>
              <a:buSzPts val="1400"/>
              <a:buNone/>
              <a:defRPr sz="1800" b="0" i="0" u="none" strike="noStrike" cap="none">
                <a:solidFill>
                  <a:schemeClr val="dk1"/>
                </a:solidFill>
                <a:latin typeface="Manrope"/>
                <a:ea typeface="Manrope"/>
                <a:cs typeface="Manrope"/>
                <a:sym typeface="Manrope"/>
              </a:defRPr>
            </a:lvl4pPr>
            <a:lvl5pPr marR="0" lvl="4" algn="l" rtl="0">
              <a:spcBef>
                <a:spcPts val="0"/>
              </a:spcBef>
              <a:spcAft>
                <a:spcPts val="0"/>
              </a:spcAft>
              <a:buSzPts val="1400"/>
              <a:buNone/>
              <a:defRPr sz="1800" b="0" i="0" u="none" strike="noStrike" cap="none">
                <a:solidFill>
                  <a:schemeClr val="dk1"/>
                </a:solidFill>
                <a:latin typeface="Manrope"/>
                <a:ea typeface="Manrope"/>
                <a:cs typeface="Manrope"/>
                <a:sym typeface="Manrope"/>
              </a:defRPr>
            </a:lvl5pPr>
            <a:lvl6pPr marR="0" lvl="5" algn="l" rtl="0">
              <a:spcBef>
                <a:spcPts val="0"/>
              </a:spcBef>
              <a:spcAft>
                <a:spcPts val="0"/>
              </a:spcAft>
              <a:buSzPts val="1400"/>
              <a:buNone/>
              <a:defRPr sz="1800" b="0" i="0" u="none" strike="noStrike" cap="none">
                <a:solidFill>
                  <a:schemeClr val="dk1"/>
                </a:solidFill>
                <a:latin typeface="Manrope"/>
                <a:ea typeface="Manrope"/>
                <a:cs typeface="Manrope"/>
                <a:sym typeface="Manrope"/>
              </a:defRPr>
            </a:lvl6pPr>
            <a:lvl7pPr marR="0" lvl="6" algn="l" rtl="0">
              <a:spcBef>
                <a:spcPts val="0"/>
              </a:spcBef>
              <a:spcAft>
                <a:spcPts val="0"/>
              </a:spcAft>
              <a:buSzPts val="1400"/>
              <a:buNone/>
              <a:defRPr sz="1800" b="0" i="0" u="none" strike="noStrike" cap="none">
                <a:solidFill>
                  <a:schemeClr val="dk1"/>
                </a:solidFill>
                <a:latin typeface="Manrope"/>
                <a:ea typeface="Manrope"/>
                <a:cs typeface="Manrope"/>
                <a:sym typeface="Manrope"/>
              </a:defRPr>
            </a:lvl7pPr>
            <a:lvl8pPr marR="0" lvl="7" algn="l" rtl="0">
              <a:spcBef>
                <a:spcPts val="0"/>
              </a:spcBef>
              <a:spcAft>
                <a:spcPts val="0"/>
              </a:spcAft>
              <a:buSzPts val="1400"/>
              <a:buNone/>
              <a:defRPr sz="1800" b="0" i="0" u="none" strike="noStrike" cap="none">
                <a:solidFill>
                  <a:schemeClr val="dk1"/>
                </a:solidFill>
                <a:latin typeface="Manrope"/>
                <a:ea typeface="Manrope"/>
                <a:cs typeface="Manrope"/>
                <a:sym typeface="Manrope"/>
              </a:defRPr>
            </a:lvl8pPr>
            <a:lvl9pPr marR="0" lvl="8" algn="l" rtl="0">
              <a:spcBef>
                <a:spcPts val="0"/>
              </a:spcBef>
              <a:spcAft>
                <a:spcPts val="0"/>
              </a:spcAft>
              <a:buSzPts val="1400"/>
              <a:buNone/>
              <a:defRPr sz="1800" b="0" i="0" u="none" strike="noStrike" cap="none">
                <a:solidFill>
                  <a:schemeClr val="dk1"/>
                </a:solidFill>
                <a:latin typeface="Manrope"/>
                <a:ea typeface="Manrope"/>
                <a:cs typeface="Manrope"/>
                <a:sym typeface="Manrope"/>
              </a:defRPr>
            </a:lvl9pPr>
          </a:lstStyle>
          <a:p>
            <a:endParaRPr/>
          </a:p>
        </p:txBody>
      </p:sp>
      <p:sp>
        <p:nvSpPr>
          <p:cNvPr id="12" name="Google Shape;12;p18"/>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Manrope"/>
                <a:ea typeface="Manrope"/>
                <a:cs typeface="Manrope"/>
                <a:sym typeface="Manrope"/>
              </a:defRPr>
            </a:lvl1pPr>
            <a:lvl2pPr marR="0" lvl="1" algn="l" rtl="0">
              <a:spcBef>
                <a:spcPts val="0"/>
              </a:spcBef>
              <a:spcAft>
                <a:spcPts val="0"/>
              </a:spcAft>
              <a:buSzPts val="1400"/>
              <a:buNone/>
              <a:defRPr sz="1800" b="0" i="0" u="none" strike="noStrike" cap="none">
                <a:solidFill>
                  <a:schemeClr val="dk1"/>
                </a:solidFill>
                <a:latin typeface="Manrope"/>
                <a:ea typeface="Manrope"/>
                <a:cs typeface="Manrope"/>
                <a:sym typeface="Manrope"/>
              </a:defRPr>
            </a:lvl2pPr>
            <a:lvl3pPr marR="0" lvl="2" algn="l" rtl="0">
              <a:spcBef>
                <a:spcPts val="0"/>
              </a:spcBef>
              <a:spcAft>
                <a:spcPts val="0"/>
              </a:spcAft>
              <a:buSzPts val="1400"/>
              <a:buNone/>
              <a:defRPr sz="1800" b="0" i="0" u="none" strike="noStrike" cap="none">
                <a:solidFill>
                  <a:schemeClr val="dk1"/>
                </a:solidFill>
                <a:latin typeface="Manrope"/>
                <a:ea typeface="Manrope"/>
                <a:cs typeface="Manrope"/>
                <a:sym typeface="Manrope"/>
              </a:defRPr>
            </a:lvl3pPr>
            <a:lvl4pPr marR="0" lvl="3" algn="l" rtl="0">
              <a:spcBef>
                <a:spcPts val="0"/>
              </a:spcBef>
              <a:spcAft>
                <a:spcPts val="0"/>
              </a:spcAft>
              <a:buSzPts val="1400"/>
              <a:buNone/>
              <a:defRPr sz="1800" b="0" i="0" u="none" strike="noStrike" cap="none">
                <a:solidFill>
                  <a:schemeClr val="dk1"/>
                </a:solidFill>
                <a:latin typeface="Manrope"/>
                <a:ea typeface="Manrope"/>
                <a:cs typeface="Manrope"/>
                <a:sym typeface="Manrope"/>
              </a:defRPr>
            </a:lvl4pPr>
            <a:lvl5pPr marR="0" lvl="4" algn="l" rtl="0">
              <a:spcBef>
                <a:spcPts val="0"/>
              </a:spcBef>
              <a:spcAft>
                <a:spcPts val="0"/>
              </a:spcAft>
              <a:buSzPts val="1400"/>
              <a:buNone/>
              <a:defRPr sz="1800" b="0" i="0" u="none" strike="noStrike" cap="none">
                <a:solidFill>
                  <a:schemeClr val="dk1"/>
                </a:solidFill>
                <a:latin typeface="Manrope"/>
                <a:ea typeface="Manrope"/>
                <a:cs typeface="Manrope"/>
                <a:sym typeface="Manrope"/>
              </a:defRPr>
            </a:lvl5pPr>
            <a:lvl6pPr marR="0" lvl="5" algn="l" rtl="0">
              <a:spcBef>
                <a:spcPts val="0"/>
              </a:spcBef>
              <a:spcAft>
                <a:spcPts val="0"/>
              </a:spcAft>
              <a:buSzPts val="1400"/>
              <a:buNone/>
              <a:defRPr sz="1800" b="0" i="0" u="none" strike="noStrike" cap="none">
                <a:solidFill>
                  <a:schemeClr val="dk1"/>
                </a:solidFill>
                <a:latin typeface="Manrope"/>
                <a:ea typeface="Manrope"/>
                <a:cs typeface="Manrope"/>
                <a:sym typeface="Manrope"/>
              </a:defRPr>
            </a:lvl6pPr>
            <a:lvl7pPr marR="0" lvl="6" algn="l" rtl="0">
              <a:spcBef>
                <a:spcPts val="0"/>
              </a:spcBef>
              <a:spcAft>
                <a:spcPts val="0"/>
              </a:spcAft>
              <a:buSzPts val="1400"/>
              <a:buNone/>
              <a:defRPr sz="1800" b="0" i="0" u="none" strike="noStrike" cap="none">
                <a:solidFill>
                  <a:schemeClr val="dk1"/>
                </a:solidFill>
                <a:latin typeface="Manrope"/>
                <a:ea typeface="Manrope"/>
                <a:cs typeface="Manrope"/>
                <a:sym typeface="Manrope"/>
              </a:defRPr>
            </a:lvl7pPr>
            <a:lvl8pPr marR="0" lvl="7" algn="l" rtl="0">
              <a:spcBef>
                <a:spcPts val="0"/>
              </a:spcBef>
              <a:spcAft>
                <a:spcPts val="0"/>
              </a:spcAft>
              <a:buSzPts val="1400"/>
              <a:buNone/>
              <a:defRPr sz="1800" b="0" i="0" u="none" strike="noStrike" cap="none">
                <a:solidFill>
                  <a:schemeClr val="dk1"/>
                </a:solidFill>
                <a:latin typeface="Manrope"/>
                <a:ea typeface="Manrope"/>
                <a:cs typeface="Manrope"/>
                <a:sym typeface="Manrope"/>
              </a:defRPr>
            </a:lvl8pPr>
            <a:lvl9pPr marR="0" lvl="8" algn="l" rtl="0">
              <a:spcBef>
                <a:spcPts val="0"/>
              </a:spcBef>
              <a:spcAft>
                <a:spcPts val="0"/>
              </a:spcAft>
              <a:buSzPts val="1400"/>
              <a:buNone/>
              <a:defRPr sz="1800" b="0" i="0" u="none" strike="noStrike" cap="none">
                <a:solidFill>
                  <a:schemeClr val="dk1"/>
                </a:solidFill>
                <a:latin typeface="Manrope"/>
                <a:ea typeface="Manrope"/>
                <a:cs typeface="Manrope"/>
                <a:sym typeface="Manrope"/>
              </a:defRPr>
            </a:lvl9pPr>
          </a:lstStyle>
          <a:p>
            <a:endParaRPr/>
          </a:p>
        </p:txBody>
      </p:sp>
      <p:sp>
        <p:nvSpPr>
          <p:cNvPr id="13" name="Google Shape;13;p1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Manrope"/>
                <a:ea typeface="Manrope"/>
                <a:cs typeface="Manrope"/>
                <a:sym typeface="Manrope"/>
              </a:defRPr>
            </a:lvl1pPr>
            <a:lvl2pPr marL="0" marR="0" lvl="1" indent="0" algn="l" rtl="0">
              <a:spcBef>
                <a:spcPts val="0"/>
              </a:spcBef>
              <a:buNone/>
              <a:defRPr sz="1800" b="0" i="0" u="none" strike="noStrike" cap="none">
                <a:solidFill>
                  <a:schemeClr val="dk1"/>
                </a:solidFill>
                <a:latin typeface="Manrope"/>
                <a:ea typeface="Manrope"/>
                <a:cs typeface="Manrope"/>
                <a:sym typeface="Manrope"/>
              </a:defRPr>
            </a:lvl2pPr>
            <a:lvl3pPr marL="0" marR="0" lvl="2" indent="0" algn="l" rtl="0">
              <a:spcBef>
                <a:spcPts val="0"/>
              </a:spcBef>
              <a:buNone/>
              <a:defRPr sz="1800" b="0" i="0" u="none" strike="noStrike" cap="none">
                <a:solidFill>
                  <a:schemeClr val="dk1"/>
                </a:solidFill>
                <a:latin typeface="Manrope"/>
                <a:ea typeface="Manrope"/>
                <a:cs typeface="Manrope"/>
                <a:sym typeface="Manrope"/>
              </a:defRPr>
            </a:lvl3pPr>
            <a:lvl4pPr marL="0" marR="0" lvl="3" indent="0" algn="l" rtl="0">
              <a:spcBef>
                <a:spcPts val="0"/>
              </a:spcBef>
              <a:buNone/>
              <a:defRPr sz="1800" b="0" i="0" u="none" strike="noStrike" cap="none">
                <a:solidFill>
                  <a:schemeClr val="dk1"/>
                </a:solidFill>
                <a:latin typeface="Manrope"/>
                <a:ea typeface="Manrope"/>
                <a:cs typeface="Manrope"/>
                <a:sym typeface="Manrope"/>
              </a:defRPr>
            </a:lvl4pPr>
            <a:lvl5pPr marL="0" marR="0" lvl="4" indent="0" algn="l" rtl="0">
              <a:spcBef>
                <a:spcPts val="0"/>
              </a:spcBef>
              <a:buNone/>
              <a:defRPr sz="1800" b="0" i="0" u="none" strike="noStrike" cap="none">
                <a:solidFill>
                  <a:schemeClr val="dk1"/>
                </a:solidFill>
                <a:latin typeface="Manrope"/>
                <a:ea typeface="Manrope"/>
                <a:cs typeface="Manrope"/>
                <a:sym typeface="Manrope"/>
              </a:defRPr>
            </a:lvl5pPr>
            <a:lvl6pPr marL="0" marR="0" lvl="5" indent="0" algn="l" rtl="0">
              <a:spcBef>
                <a:spcPts val="0"/>
              </a:spcBef>
              <a:buNone/>
              <a:defRPr sz="1800" b="0" i="0" u="none" strike="noStrike" cap="none">
                <a:solidFill>
                  <a:schemeClr val="dk1"/>
                </a:solidFill>
                <a:latin typeface="Manrope"/>
                <a:ea typeface="Manrope"/>
                <a:cs typeface="Manrope"/>
                <a:sym typeface="Manrope"/>
              </a:defRPr>
            </a:lvl6pPr>
            <a:lvl7pPr marL="0" marR="0" lvl="6" indent="0" algn="l" rtl="0">
              <a:spcBef>
                <a:spcPts val="0"/>
              </a:spcBef>
              <a:buNone/>
              <a:defRPr sz="1800" b="0" i="0" u="none" strike="noStrike" cap="none">
                <a:solidFill>
                  <a:schemeClr val="dk1"/>
                </a:solidFill>
                <a:latin typeface="Manrope"/>
                <a:ea typeface="Manrope"/>
                <a:cs typeface="Manrope"/>
                <a:sym typeface="Manrope"/>
              </a:defRPr>
            </a:lvl7pPr>
            <a:lvl8pPr marL="0" marR="0" lvl="7" indent="0" algn="l" rtl="0">
              <a:spcBef>
                <a:spcPts val="0"/>
              </a:spcBef>
              <a:buNone/>
              <a:defRPr sz="1800" b="0" i="0" u="none" strike="noStrike" cap="none">
                <a:solidFill>
                  <a:schemeClr val="dk1"/>
                </a:solidFill>
                <a:latin typeface="Manrope"/>
                <a:ea typeface="Manrope"/>
                <a:cs typeface="Manrope"/>
                <a:sym typeface="Manrope"/>
              </a:defRPr>
            </a:lvl8pPr>
            <a:lvl9pPr marL="0" marR="0" lvl="8" indent="0" algn="l" rtl="0">
              <a:spcBef>
                <a:spcPts val="0"/>
              </a:spcBef>
              <a:buNone/>
              <a:defRPr sz="1800" b="0" i="0" u="none" strike="noStrike" cap="none">
                <a:solidFill>
                  <a:schemeClr val="dk1"/>
                </a:solidFill>
                <a:latin typeface="Manrope"/>
                <a:ea typeface="Manrope"/>
                <a:cs typeface="Manrope"/>
                <a:sym typeface="Manrop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Layout with Image Right">
  <p:cSld name="Blank Layout with Image Right">
    <p:spTree>
      <p:nvGrpSpPr>
        <p:cNvPr id="1" name="Shape 69"/>
        <p:cNvGrpSpPr/>
        <p:nvPr/>
      </p:nvGrpSpPr>
      <p:grpSpPr>
        <a:xfrm>
          <a:off x="0" y="0"/>
          <a:ext cx="0" cy="0"/>
          <a:chOff x="0" y="0"/>
          <a:chExt cx="0" cy="0"/>
        </a:xfrm>
      </p:grpSpPr>
      <p:sp>
        <p:nvSpPr>
          <p:cNvPr id="70" name="Google Shape;70;p27"/>
          <p:cNvSpPr txBox="1">
            <a:spLocks noGrp="1"/>
          </p:cNvSpPr>
          <p:nvPr>
            <p:ph type="title"/>
          </p:nvPr>
        </p:nvSpPr>
        <p:spPr>
          <a:xfrm>
            <a:off x="623888" y="908050"/>
            <a:ext cx="5307012" cy="3046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1"/>
              </a:buClr>
              <a:buSzPts val="2200"/>
              <a:buFont typeface="Manrope Light"/>
              <a:buNone/>
              <a:defRPr sz="2200" b="0" i="0" u="none" strike="noStrike" cap="none">
                <a:solidFill>
                  <a:schemeClr val="dk1"/>
                </a:solidFill>
                <a:latin typeface="Manrope Light"/>
                <a:ea typeface="Manrope Light"/>
                <a:cs typeface="Manrope Light"/>
                <a:sym typeface="Manrop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27"/>
          <p:cNvSpPr txBox="1"/>
          <p:nvPr/>
        </p:nvSpPr>
        <p:spPr>
          <a:xfrm>
            <a:off x="11567160" y="6453188"/>
            <a:ext cx="270570" cy="138499"/>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900"/>
              <a:buFont typeface="Manrope"/>
              <a:buNone/>
            </a:pPr>
            <a:fld id="{00000000-1234-1234-1234-123412341234}" type="slidenum">
              <a:rPr lang="en-US" sz="900">
                <a:solidFill>
                  <a:schemeClr val="dk1"/>
                </a:solidFill>
                <a:latin typeface="Manrope"/>
                <a:ea typeface="Manrope"/>
                <a:cs typeface="Manrope"/>
                <a:sym typeface="Manrope"/>
              </a:rPr>
              <a:t>‹#›</a:t>
            </a:fld>
            <a:endParaRPr sz="900">
              <a:solidFill>
                <a:schemeClr val="dk1"/>
              </a:solidFill>
              <a:latin typeface="Manrope"/>
              <a:ea typeface="Manrope"/>
              <a:cs typeface="Manrope"/>
              <a:sym typeface="Manrope"/>
            </a:endParaRPr>
          </a:p>
        </p:txBody>
      </p:sp>
      <p:sp>
        <p:nvSpPr>
          <p:cNvPr id="72" name="Google Shape;72;p27"/>
          <p:cNvSpPr txBox="1">
            <a:spLocks noGrp="1"/>
          </p:cNvSpPr>
          <p:nvPr>
            <p:ph type="body" idx="1"/>
          </p:nvPr>
        </p:nvSpPr>
        <p:spPr>
          <a:xfrm flipH="1">
            <a:off x="623888" y="457200"/>
            <a:ext cx="5307012" cy="244101"/>
          </a:xfrm>
          <a:prstGeom prst="rect">
            <a:avLst/>
          </a:prstGeom>
          <a:noFill/>
          <a:ln>
            <a:noFill/>
          </a:ln>
        </p:spPr>
        <p:txBody>
          <a:bodyPr spcFirstLastPara="1" wrap="square" lIns="0" tIns="36000" rIns="0" bIns="0" anchor="t" anchorCtr="0">
            <a:spAutoFit/>
          </a:bodyPr>
          <a:lstStyle>
            <a:lvl1pPr marL="457200" marR="0" lvl="0" indent="-228600" algn="l" rtl="0">
              <a:lnSpc>
                <a:spcPct val="90000"/>
              </a:lnSpc>
              <a:spcBef>
                <a:spcPts val="1000"/>
              </a:spcBef>
              <a:spcAft>
                <a:spcPts val="0"/>
              </a:spcAft>
              <a:buClr>
                <a:schemeClr val="accent1"/>
              </a:buClr>
              <a:buSzPts val="1500"/>
              <a:buFont typeface="Arial"/>
              <a:buNone/>
              <a:defRPr sz="1500" b="0" i="0" u="none" strike="noStrike" cap="none">
                <a:solidFill>
                  <a:schemeClr val="dk1"/>
                </a:solidFill>
                <a:latin typeface="Manrope"/>
                <a:ea typeface="Manrope"/>
                <a:cs typeface="Manrope"/>
                <a:sym typeface="Manrope"/>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73" name="Google Shape;73;p27"/>
          <p:cNvSpPr txBox="1"/>
          <p:nvPr/>
        </p:nvSpPr>
        <p:spPr>
          <a:xfrm>
            <a:off x="623888" y="6453188"/>
            <a:ext cx="2781211" cy="1077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5A6282"/>
              </a:buClr>
              <a:buSzPts val="700"/>
              <a:buFont typeface="Manrope"/>
              <a:buNone/>
            </a:pPr>
            <a:r>
              <a:rPr lang="en-US" sz="700">
                <a:solidFill>
                  <a:srgbClr val="5A6282"/>
                </a:solidFill>
                <a:latin typeface="Manrope"/>
                <a:ea typeface="Manrope"/>
                <a:cs typeface="Manrope"/>
                <a:sym typeface="Manrope"/>
              </a:rPr>
              <a:t>© Hexaware Technologies. Confidential briefing. </a:t>
            </a:r>
            <a:endParaRPr sz="700">
              <a:solidFill>
                <a:srgbClr val="5A6282"/>
              </a:solidFill>
              <a:latin typeface="Manrope"/>
              <a:ea typeface="Manrope"/>
              <a:cs typeface="Manrope"/>
              <a:sym typeface="Manrope"/>
            </a:endParaRPr>
          </a:p>
        </p:txBody>
      </p:sp>
      <p:sp>
        <p:nvSpPr>
          <p:cNvPr id="74" name="Google Shape;74;p27"/>
          <p:cNvSpPr>
            <a:spLocks noGrp="1"/>
          </p:cNvSpPr>
          <p:nvPr>
            <p:ph type="pic" idx="2"/>
          </p:nvPr>
        </p:nvSpPr>
        <p:spPr>
          <a:xfrm>
            <a:off x="6275388" y="0"/>
            <a:ext cx="5916612" cy="68580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Layout with Image Left">
  <p:cSld name="Blank Layout with Image Left">
    <p:spTree>
      <p:nvGrpSpPr>
        <p:cNvPr id="1" name="Shape 75"/>
        <p:cNvGrpSpPr/>
        <p:nvPr/>
      </p:nvGrpSpPr>
      <p:grpSpPr>
        <a:xfrm>
          <a:off x="0" y="0"/>
          <a:ext cx="0" cy="0"/>
          <a:chOff x="0" y="0"/>
          <a:chExt cx="0" cy="0"/>
        </a:xfrm>
      </p:grpSpPr>
      <p:sp>
        <p:nvSpPr>
          <p:cNvPr id="76" name="Google Shape;76;p28"/>
          <p:cNvSpPr>
            <a:spLocks noGrp="1"/>
          </p:cNvSpPr>
          <p:nvPr>
            <p:ph type="pic" idx="2"/>
          </p:nvPr>
        </p:nvSpPr>
        <p:spPr>
          <a:xfrm>
            <a:off x="0" y="0"/>
            <a:ext cx="5916612" cy="6858000"/>
          </a:xfrm>
          <a:prstGeom prst="rect">
            <a:avLst/>
          </a:prstGeom>
          <a:noFill/>
          <a:ln>
            <a:noFill/>
          </a:ln>
        </p:spPr>
      </p:sp>
      <p:sp>
        <p:nvSpPr>
          <p:cNvPr id="77" name="Google Shape;77;p28"/>
          <p:cNvSpPr txBox="1">
            <a:spLocks noGrp="1"/>
          </p:cNvSpPr>
          <p:nvPr>
            <p:ph type="title"/>
          </p:nvPr>
        </p:nvSpPr>
        <p:spPr>
          <a:xfrm>
            <a:off x="6275300" y="908050"/>
            <a:ext cx="5307012" cy="3046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1"/>
              </a:buClr>
              <a:buSzPts val="2200"/>
              <a:buFont typeface="Manrope Light"/>
              <a:buNone/>
              <a:defRPr sz="2200" b="0" i="0" u="none" strike="noStrike" cap="none">
                <a:solidFill>
                  <a:schemeClr val="dk1"/>
                </a:solidFill>
                <a:latin typeface="Manrope Light"/>
                <a:ea typeface="Manrope Light"/>
                <a:cs typeface="Manrope Light"/>
                <a:sym typeface="Manrop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8" name="Google Shape;78;p28"/>
          <p:cNvSpPr txBox="1"/>
          <p:nvPr/>
        </p:nvSpPr>
        <p:spPr>
          <a:xfrm>
            <a:off x="11567160" y="6453188"/>
            <a:ext cx="270570" cy="138499"/>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900"/>
              <a:buFont typeface="Manrope"/>
              <a:buNone/>
            </a:pPr>
            <a:fld id="{00000000-1234-1234-1234-123412341234}" type="slidenum">
              <a:rPr lang="en-US" sz="900">
                <a:solidFill>
                  <a:schemeClr val="dk1"/>
                </a:solidFill>
                <a:latin typeface="Manrope"/>
                <a:ea typeface="Manrope"/>
                <a:cs typeface="Manrope"/>
                <a:sym typeface="Manrope"/>
              </a:rPr>
              <a:t>‹#›</a:t>
            </a:fld>
            <a:endParaRPr sz="900">
              <a:solidFill>
                <a:schemeClr val="dk1"/>
              </a:solidFill>
              <a:latin typeface="Manrope"/>
              <a:ea typeface="Manrope"/>
              <a:cs typeface="Manrope"/>
              <a:sym typeface="Manrope"/>
            </a:endParaRPr>
          </a:p>
        </p:txBody>
      </p:sp>
      <p:sp>
        <p:nvSpPr>
          <p:cNvPr id="79" name="Google Shape;79;p28"/>
          <p:cNvSpPr txBox="1">
            <a:spLocks noGrp="1"/>
          </p:cNvSpPr>
          <p:nvPr>
            <p:ph type="body" idx="1"/>
          </p:nvPr>
        </p:nvSpPr>
        <p:spPr>
          <a:xfrm flipH="1">
            <a:off x="6275300" y="457200"/>
            <a:ext cx="5307012" cy="244101"/>
          </a:xfrm>
          <a:prstGeom prst="rect">
            <a:avLst/>
          </a:prstGeom>
          <a:noFill/>
          <a:ln>
            <a:noFill/>
          </a:ln>
        </p:spPr>
        <p:txBody>
          <a:bodyPr spcFirstLastPara="1" wrap="square" lIns="0" tIns="36000" rIns="0" bIns="0" anchor="t" anchorCtr="0">
            <a:spAutoFit/>
          </a:bodyPr>
          <a:lstStyle>
            <a:lvl1pPr marL="457200" marR="0" lvl="0" indent="-228600" algn="l" rtl="0">
              <a:lnSpc>
                <a:spcPct val="90000"/>
              </a:lnSpc>
              <a:spcBef>
                <a:spcPts val="1000"/>
              </a:spcBef>
              <a:spcAft>
                <a:spcPts val="0"/>
              </a:spcAft>
              <a:buClr>
                <a:schemeClr val="accent1"/>
              </a:buClr>
              <a:buSzPts val="1500"/>
              <a:buFont typeface="Arial"/>
              <a:buNone/>
              <a:defRPr sz="1500" b="0" i="0" u="none" strike="noStrike" cap="none">
                <a:solidFill>
                  <a:schemeClr val="dk1"/>
                </a:solidFill>
                <a:latin typeface="Manrope"/>
                <a:ea typeface="Manrope"/>
                <a:cs typeface="Manrope"/>
                <a:sym typeface="Manrope"/>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80" name="Google Shape;80;p28"/>
          <p:cNvSpPr txBox="1"/>
          <p:nvPr/>
        </p:nvSpPr>
        <p:spPr>
          <a:xfrm>
            <a:off x="623888" y="6453188"/>
            <a:ext cx="2781211" cy="1077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5A6282"/>
              </a:buClr>
              <a:buSzPts val="700"/>
              <a:buFont typeface="Manrope"/>
              <a:buNone/>
            </a:pPr>
            <a:r>
              <a:rPr lang="en-US" sz="700">
                <a:solidFill>
                  <a:srgbClr val="5A6282"/>
                </a:solidFill>
                <a:latin typeface="Manrope"/>
                <a:ea typeface="Manrope"/>
                <a:cs typeface="Manrope"/>
                <a:sym typeface="Manrope"/>
              </a:rPr>
              <a:t>© Hexaware Technologies. Confidential briefing. </a:t>
            </a:r>
            <a:endParaRPr sz="700">
              <a:solidFill>
                <a:srgbClr val="5A6282"/>
              </a:solidFill>
              <a:latin typeface="Manrope"/>
              <a:ea typeface="Manrope"/>
              <a:cs typeface="Manrope"/>
              <a:sym typeface="Manrope"/>
            </a:endParaRPr>
          </a:p>
        </p:txBody>
      </p:sp>
    </p:spTree>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se Study">
  <p:cSld name="Case Study">
    <p:spTree>
      <p:nvGrpSpPr>
        <p:cNvPr id="1" name="Shape 81"/>
        <p:cNvGrpSpPr/>
        <p:nvPr/>
      </p:nvGrpSpPr>
      <p:grpSpPr>
        <a:xfrm>
          <a:off x="0" y="0"/>
          <a:ext cx="0" cy="0"/>
          <a:chOff x="0" y="0"/>
          <a:chExt cx="0" cy="0"/>
        </a:xfrm>
      </p:grpSpPr>
      <p:sp>
        <p:nvSpPr>
          <p:cNvPr id="82" name="Google Shape;82;p29"/>
          <p:cNvSpPr txBox="1">
            <a:spLocks noGrp="1"/>
          </p:cNvSpPr>
          <p:nvPr>
            <p:ph type="body" idx="1"/>
          </p:nvPr>
        </p:nvSpPr>
        <p:spPr>
          <a:xfrm>
            <a:off x="623888" y="5362574"/>
            <a:ext cx="1234991" cy="428625"/>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accent1"/>
              </a:buClr>
              <a:buSzPts val="1000"/>
              <a:buFont typeface="Arial"/>
              <a:buNone/>
              <a:defRPr sz="1000" b="0" i="0" u="none" strike="noStrike" cap="none">
                <a:solidFill>
                  <a:schemeClr val="accent1"/>
                </a:solidFill>
                <a:latin typeface="Manrope"/>
                <a:ea typeface="Manrope"/>
                <a:cs typeface="Manrope"/>
                <a:sym typeface="Manrope"/>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83" name="Google Shape;83;p29"/>
          <p:cNvSpPr txBox="1">
            <a:spLocks noGrp="1"/>
          </p:cNvSpPr>
          <p:nvPr>
            <p:ph type="body" idx="2"/>
          </p:nvPr>
        </p:nvSpPr>
        <p:spPr>
          <a:xfrm>
            <a:off x="623888" y="4924425"/>
            <a:ext cx="1234991" cy="415498"/>
          </a:xfrm>
          <a:prstGeom prst="rect">
            <a:avLst/>
          </a:prstGeom>
          <a:noFill/>
          <a:ln>
            <a:noFill/>
          </a:ln>
        </p:spPr>
        <p:txBody>
          <a:bodyPr spcFirstLastPara="1" wrap="square" lIns="0" tIns="0" rIns="0" bIns="0" anchor="t" anchorCtr="0">
            <a:spAutoFit/>
          </a:bodyPr>
          <a:lstStyle>
            <a:lvl1pPr marL="457200" marR="0" lvl="0" indent="-228600" algn="l" rtl="0">
              <a:lnSpc>
                <a:spcPct val="90000"/>
              </a:lnSpc>
              <a:spcBef>
                <a:spcPts val="1000"/>
              </a:spcBef>
              <a:spcAft>
                <a:spcPts val="0"/>
              </a:spcAft>
              <a:buClr>
                <a:schemeClr val="accent1"/>
              </a:buClr>
              <a:buSzPts val="3000"/>
              <a:buFont typeface="Arial"/>
              <a:buNone/>
              <a:defRPr sz="3000" b="0" i="0" u="none" strike="noStrike" cap="none">
                <a:solidFill>
                  <a:schemeClr val="accent1"/>
                </a:solidFill>
                <a:latin typeface="Manrope Light"/>
                <a:ea typeface="Manrope Light"/>
                <a:cs typeface="Manrope Light"/>
                <a:sym typeface="Manrope Light"/>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84" name="Google Shape;84;p29"/>
          <p:cNvSpPr txBox="1">
            <a:spLocks noGrp="1"/>
          </p:cNvSpPr>
          <p:nvPr>
            <p:ph type="body" idx="3"/>
          </p:nvPr>
        </p:nvSpPr>
        <p:spPr>
          <a:xfrm>
            <a:off x="623888" y="2259101"/>
            <a:ext cx="5400675" cy="2228850"/>
          </a:xfrm>
          <a:prstGeom prst="rect">
            <a:avLst/>
          </a:prstGeom>
          <a:noFill/>
          <a:ln>
            <a:noFill/>
          </a:ln>
        </p:spPr>
        <p:txBody>
          <a:bodyPr spcFirstLastPara="1" wrap="square" lIns="0" tIns="0" rIns="0" bIns="0" anchor="t" anchorCtr="0">
            <a:normAutofit/>
          </a:bodyPr>
          <a:lstStyle>
            <a:lvl1pPr marL="457200" marR="0" lvl="0" indent="-304800" algn="l" rtl="0">
              <a:lnSpc>
                <a:spcPct val="110000"/>
              </a:lnSpc>
              <a:spcBef>
                <a:spcPts val="1000"/>
              </a:spcBef>
              <a:spcAft>
                <a:spcPts val="0"/>
              </a:spcAft>
              <a:buClr>
                <a:schemeClr val="dk1"/>
              </a:buClr>
              <a:buSzPts val="1200"/>
              <a:buFont typeface="Arial"/>
              <a:buChar char="•"/>
              <a:defRPr sz="1200" b="0" i="0" u="none" strike="noStrike" cap="none">
                <a:solidFill>
                  <a:schemeClr val="dk1"/>
                </a:solidFill>
                <a:latin typeface="Manrope Light"/>
                <a:ea typeface="Manrope Light"/>
                <a:cs typeface="Manrope Light"/>
                <a:sym typeface="Manrope Light"/>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85" name="Google Shape;85;p29"/>
          <p:cNvSpPr>
            <a:spLocks noGrp="1"/>
          </p:cNvSpPr>
          <p:nvPr>
            <p:ph type="pic" idx="4"/>
          </p:nvPr>
        </p:nvSpPr>
        <p:spPr>
          <a:xfrm>
            <a:off x="6438900" y="914401"/>
            <a:ext cx="5753100" cy="4856084"/>
          </a:xfrm>
          <a:prstGeom prst="rect">
            <a:avLst/>
          </a:prstGeom>
          <a:noFill/>
          <a:ln>
            <a:noFill/>
          </a:ln>
        </p:spPr>
      </p:sp>
      <p:sp>
        <p:nvSpPr>
          <p:cNvPr id="86" name="Google Shape;86;p29"/>
          <p:cNvSpPr txBox="1"/>
          <p:nvPr/>
        </p:nvSpPr>
        <p:spPr>
          <a:xfrm>
            <a:off x="11567160" y="6453188"/>
            <a:ext cx="270570" cy="138499"/>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900"/>
              <a:buFont typeface="Manrope"/>
              <a:buNone/>
            </a:pPr>
            <a:fld id="{00000000-1234-1234-1234-123412341234}" type="slidenum">
              <a:rPr lang="en-US" sz="900">
                <a:solidFill>
                  <a:schemeClr val="dk1"/>
                </a:solidFill>
                <a:latin typeface="Manrope"/>
                <a:ea typeface="Manrope"/>
                <a:cs typeface="Manrope"/>
                <a:sym typeface="Manrope"/>
              </a:rPr>
              <a:t>‹#›</a:t>
            </a:fld>
            <a:endParaRPr sz="900">
              <a:solidFill>
                <a:schemeClr val="dk1"/>
              </a:solidFill>
              <a:latin typeface="Manrope"/>
              <a:ea typeface="Manrope"/>
              <a:cs typeface="Manrope"/>
              <a:sym typeface="Manrope"/>
            </a:endParaRPr>
          </a:p>
        </p:txBody>
      </p:sp>
      <p:sp>
        <p:nvSpPr>
          <p:cNvPr id="87" name="Google Shape;87;p29"/>
          <p:cNvSpPr txBox="1">
            <a:spLocks noGrp="1"/>
          </p:cNvSpPr>
          <p:nvPr>
            <p:ph type="body" idx="5"/>
          </p:nvPr>
        </p:nvSpPr>
        <p:spPr>
          <a:xfrm>
            <a:off x="1979445" y="5362574"/>
            <a:ext cx="1234991" cy="428625"/>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accent1"/>
              </a:buClr>
              <a:buSzPts val="1000"/>
              <a:buFont typeface="Arial"/>
              <a:buNone/>
              <a:defRPr sz="1000" b="0" i="0" u="none" strike="noStrike" cap="none">
                <a:solidFill>
                  <a:schemeClr val="accent1"/>
                </a:solidFill>
                <a:latin typeface="Manrope"/>
                <a:ea typeface="Manrope"/>
                <a:cs typeface="Manrope"/>
                <a:sym typeface="Manrope"/>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88" name="Google Shape;88;p29"/>
          <p:cNvSpPr txBox="1">
            <a:spLocks noGrp="1"/>
          </p:cNvSpPr>
          <p:nvPr>
            <p:ph type="body" idx="6"/>
          </p:nvPr>
        </p:nvSpPr>
        <p:spPr>
          <a:xfrm>
            <a:off x="1979445" y="4924425"/>
            <a:ext cx="1234991" cy="415498"/>
          </a:xfrm>
          <a:prstGeom prst="rect">
            <a:avLst/>
          </a:prstGeom>
          <a:noFill/>
          <a:ln>
            <a:noFill/>
          </a:ln>
        </p:spPr>
        <p:txBody>
          <a:bodyPr spcFirstLastPara="1" wrap="square" lIns="0" tIns="0" rIns="0" bIns="0" anchor="t" anchorCtr="0">
            <a:spAutoFit/>
          </a:bodyPr>
          <a:lstStyle>
            <a:lvl1pPr marL="457200" marR="0" lvl="0" indent="-228600" algn="l" rtl="0">
              <a:lnSpc>
                <a:spcPct val="90000"/>
              </a:lnSpc>
              <a:spcBef>
                <a:spcPts val="1000"/>
              </a:spcBef>
              <a:spcAft>
                <a:spcPts val="0"/>
              </a:spcAft>
              <a:buClr>
                <a:schemeClr val="accent1"/>
              </a:buClr>
              <a:buSzPts val="3000"/>
              <a:buFont typeface="Arial"/>
              <a:buNone/>
              <a:defRPr sz="3000" b="0" i="0" u="none" strike="noStrike" cap="none">
                <a:solidFill>
                  <a:schemeClr val="accent1"/>
                </a:solidFill>
                <a:latin typeface="Manrope Light"/>
                <a:ea typeface="Manrope Light"/>
                <a:cs typeface="Manrope Light"/>
                <a:sym typeface="Manrope Light"/>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89" name="Google Shape;89;p29"/>
          <p:cNvSpPr txBox="1">
            <a:spLocks noGrp="1"/>
          </p:cNvSpPr>
          <p:nvPr>
            <p:ph type="body" idx="7"/>
          </p:nvPr>
        </p:nvSpPr>
        <p:spPr>
          <a:xfrm>
            <a:off x="3335002" y="5362574"/>
            <a:ext cx="1234991" cy="428625"/>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accent1"/>
              </a:buClr>
              <a:buSzPts val="1000"/>
              <a:buFont typeface="Arial"/>
              <a:buNone/>
              <a:defRPr sz="1000" b="0" i="0" u="none" strike="noStrike" cap="none">
                <a:solidFill>
                  <a:schemeClr val="accent1"/>
                </a:solidFill>
                <a:latin typeface="Manrope"/>
                <a:ea typeface="Manrope"/>
                <a:cs typeface="Manrope"/>
                <a:sym typeface="Manrope"/>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90" name="Google Shape;90;p29"/>
          <p:cNvSpPr txBox="1">
            <a:spLocks noGrp="1"/>
          </p:cNvSpPr>
          <p:nvPr>
            <p:ph type="body" idx="8"/>
          </p:nvPr>
        </p:nvSpPr>
        <p:spPr>
          <a:xfrm>
            <a:off x="3335002" y="4924425"/>
            <a:ext cx="1234991" cy="415498"/>
          </a:xfrm>
          <a:prstGeom prst="rect">
            <a:avLst/>
          </a:prstGeom>
          <a:noFill/>
          <a:ln>
            <a:noFill/>
          </a:ln>
        </p:spPr>
        <p:txBody>
          <a:bodyPr spcFirstLastPara="1" wrap="square" lIns="0" tIns="0" rIns="0" bIns="0" anchor="t" anchorCtr="0">
            <a:spAutoFit/>
          </a:bodyPr>
          <a:lstStyle>
            <a:lvl1pPr marL="457200" marR="0" lvl="0" indent="-228600" algn="l" rtl="0">
              <a:lnSpc>
                <a:spcPct val="90000"/>
              </a:lnSpc>
              <a:spcBef>
                <a:spcPts val="1000"/>
              </a:spcBef>
              <a:spcAft>
                <a:spcPts val="0"/>
              </a:spcAft>
              <a:buClr>
                <a:schemeClr val="accent1"/>
              </a:buClr>
              <a:buSzPts val="3000"/>
              <a:buFont typeface="Arial"/>
              <a:buNone/>
              <a:defRPr sz="3000" b="0" i="0" u="none" strike="noStrike" cap="none">
                <a:solidFill>
                  <a:schemeClr val="accent1"/>
                </a:solidFill>
                <a:latin typeface="Manrope Light"/>
                <a:ea typeface="Manrope Light"/>
                <a:cs typeface="Manrope Light"/>
                <a:sym typeface="Manrope Light"/>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91" name="Google Shape;91;p29"/>
          <p:cNvSpPr txBox="1">
            <a:spLocks noGrp="1"/>
          </p:cNvSpPr>
          <p:nvPr>
            <p:ph type="body" idx="9"/>
          </p:nvPr>
        </p:nvSpPr>
        <p:spPr>
          <a:xfrm>
            <a:off x="4690559" y="5362574"/>
            <a:ext cx="1234991" cy="428625"/>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accent1"/>
              </a:buClr>
              <a:buSzPts val="1000"/>
              <a:buFont typeface="Arial"/>
              <a:buNone/>
              <a:defRPr sz="1000" b="0" i="0" u="none" strike="noStrike" cap="none">
                <a:solidFill>
                  <a:schemeClr val="accent1"/>
                </a:solidFill>
                <a:latin typeface="Manrope"/>
                <a:ea typeface="Manrope"/>
                <a:cs typeface="Manrope"/>
                <a:sym typeface="Manrope"/>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92" name="Google Shape;92;p29"/>
          <p:cNvSpPr txBox="1">
            <a:spLocks noGrp="1"/>
          </p:cNvSpPr>
          <p:nvPr>
            <p:ph type="body" idx="13"/>
          </p:nvPr>
        </p:nvSpPr>
        <p:spPr>
          <a:xfrm>
            <a:off x="4690559" y="4924425"/>
            <a:ext cx="1234991" cy="415498"/>
          </a:xfrm>
          <a:prstGeom prst="rect">
            <a:avLst/>
          </a:prstGeom>
          <a:noFill/>
          <a:ln>
            <a:noFill/>
          </a:ln>
        </p:spPr>
        <p:txBody>
          <a:bodyPr spcFirstLastPara="1" wrap="square" lIns="0" tIns="0" rIns="0" bIns="0" anchor="t" anchorCtr="0">
            <a:spAutoFit/>
          </a:bodyPr>
          <a:lstStyle>
            <a:lvl1pPr marL="457200" marR="0" lvl="0" indent="-228600" algn="l" rtl="0">
              <a:lnSpc>
                <a:spcPct val="90000"/>
              </a:lnSpc>
              <a:spcBef>
                <a:spcPts val="1000"/>
              </a:spcBef>
              <a:spcAft>
                <a:spcPts val="0"/>
              </a:spcAft>
              <a:buClr>
                <a:schemeClr val="accent1"/>
              </a:buClr>
              <a:buSzPts val="3000"/>
              <a:buFont typeface="Arial"/>
              <a:buNone/>
              <a:defRPr sz="3000" b="0" i="0" u="none" strike="noStrike" cap="none">
                <a:solidFill>
                  <a:schemeClr val="accent1"/>
                </a:solidFill>
                <a:latin typeface="Manrope Light"/>
                <a:ea typeface="Manrope Light"/>
                <a:cs typeface="Manrope Light"/>
                <a:sym typeface="Manrope Light"/>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93" name="Google Shape;93;p29"/>
          <p:cNvSpPr txBox="1">
            <a:spLocks noGrp="1"/>
          </p:cNvSpPr>
          <p:nvPr>
            <p:ph type="body" idx="14"/>
          </p:nvPr>
        </p:nvSpPr>
        <p:spPr>
          <a:xfrm flipH="1">
            <a:off x="623888" y="786278"/>
            <a:ext cx="5300664" cy="174851"/>
          </a:xfrm>
          <a:prstGeom prst="rect">
            <a:avLst/>
          </a:prstGeom>
          <a:noFill/>
          <a:ln>
            <a:noFill/>
          </a:ln>
        </p:spPr>
        <p:txBody>
          <a:bodyPr spcFirstLastPara="1" wrap="square" lIns="0" tIns="36000" rIns="0" bIns="0" anchor="t" anchorCtr="0">
            <a:spAutoFit/>
          </a:bodyPr>
          <a:lstStyle>
            <a:lvl1pPr marL="457200" marR="0" lvl="0" indent="-228600" algn="l" rtl="0">
              <a:lnSpc>
                <a:spcPct val="90000"/>
              </a:lnSpc>
              <a:spcBef>
                <a:spcPts val="1000"/>
              </a:spcBef>
              <a:spcAft>
                <a:spcPts val="0"/>
              </a:spcAft>
              <a:buClr>
                <a:schemeClr val="accent1"/>
              </a:buClr>
              <a:buSzPts val="1000"/>
              <a:buFont typeface="Arial"/>
              <a:buNone/>
              <a:defRPr sz="1000" b="0" i="0" u="none" strike="noStrike" cap="none">
                <a:solidFill>
                  <a:schemeClr val="dk1"/>
                </a:solidFill>
                <a:latin typeface="Manrope"/>
                <a:ea typeface="Manrope"/>
                <a:cs typeface="Manrope"/>
                <a:sym typeface="Manrope"/>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94" name="Google Shape;94;p29"/>
          <p:cNvSpPr txBox="1">
            <a:spLocks noGrp="1"/>
          </p:cNvSpPr>
          <p:nvPr>
            <p:ph type="title"/>
          </p:nvPr>
        </p:nvSpPr>
        <p:spPr>
          <a:xfrm>
            <a:off x="623888" y="1391951"/>
            <a:ext cx="5292725" cy="33855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2200"/>
              <a:buFont typeface="Manrope Light"/>
              <a:buNone/>
              <a:defRPr sz="2200" b="0" i="0" u="none" strike="noStrike" cap="none">
                <a:solidFill>
                  <a:schemeClr val="dk1"/>
                </a:solidFill>
                <a:latin typeface="Manrope Light"/>
                <a:ea typeface="Manrope Light"/>
                <a:cs typeface="Manrope Light"/>
                <a:sym typeface="Manrop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5" name="Google Shape;95;p29"/>
          <p:cNvSpPr txBox="1">
            <a:spLocks noGrp="1"/>
          </p:cNvSpPr>
          <p:nvPr>
            <p:ph type="body" idx="15"/>
          </p:nvPr>
        </p:nvSpPr>
        <p:spPr>
          <a:xfrm flipH="1">
            <a:off x="623888" y="457200"/>
            <a:ext cx="5300664" cy="216401"/>
          </a:xfrm>
          <a:prstGeom prst="rect">
            <a:avLst/>
          </a:prstGeom>
          <a:noFill/>
          <a:ln>
            <a:noFill/>
          </a:ln>
        </p:spPr>
        <p:txBody>
          <a:bodyPr spcFirstLastPara="1" wrap="square" lIns="0" tIns="36000" rIns="0" bIns="0" anchor="t" anchorCtr="0">
            <a:noAutofit/>
          </a:bodyPr>
          <a:lstStyle>
            <a:lvl1pPr marL="457200" marR="0" lvl="0" indent="-228600" algn="l" rtl="0">
              <a:lnSpc>
                <a:spcPct val="90000"/>
              </a:lnSpc>
              <a:spcBef>
                <a:spcPts val="1000"/>
              </a:spcBef>
              <a:spcAft>
                <a:spcPts val="0"/>
              </a:spcAft>
              <a:buClr>
                <a:schemeClr val="accent1"/>
              </a:buClr>
              <a:buSzPts val="1500"/>
              <a:buFont typeface="Arial"/>
              <a:buNone/>
              <a:defRPr sz="1500" b="0" i="0" u="none" strike="noStrike" cap="none">
                <a:solidFill>
                  <a:schemeClr val="dk1"/>
                </a:solidFill>
                <a:latin typeface="Manrope"/>
                <a:ea typeface="Manrope"/>
                <a:cs typeface="Manrope"/>
                <a:sym typeface="Manrope"/>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pic>
        <p:nvPicPr>
          <p:cNvPr id="96" name="Google Shape;96;p29"/>
          <p:cNvPicPr preferRelativeResize="0"/>
          <p:nvPr/>
        </p:nvPicPr>
        <p:blipFill rotWithShape="1">
          <a:blip r:embed="rId2">
            <a:alphaModFix/>
          </a:blip>
          <a:srcRect/>
          <a:stretch/>
        </p:blipFill>
        <p:spPr>
          <a:xfrm>
            <a:off x="10917328" y="345760"/>
            <a:ext cx="914400" cy="122739"/>
          </a:xfrm>
          <a:prstGeom prst="rect">
            <a:avLst/>
          </a:prstGeom>
          <a:noFill/>
          <a:ln>
            <a:noFill/>
          </a:ln>
        </p:spPr>
      </p:pic>
      <p:sp>
        <p:nvSpPr>
          <p:cNvPr id="97" name="Google Shape;97;p29"/>
          <p:cNvSpPr txBox="1"/>
          <p:nvPr/>
        </p:nvSpPr>
        <p:spPr>
          <a:xfrm>
            <a:off x="623888" y="6453188"/>
            <a:ext cx="2781211" cy="1077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5A6282"/>
              </a:buClr>
              <a:buSzPts val="700"/>
              <a:buFont typeface="Manrope"/>
              <a:buNone/>
            </a:pPr>
            <a:r>
              <a:rPr lang="en-US" sz="700">
                <a:solidFill>
                  <a:srgbClr val="5A6282"/>
                </a:solidFill>
                <a:latin typeface="Manrope"/>
                <a:ea typeface="Manrope"/>
                <a:cs typeface="Manrope"/>
                <a:sym typeface="Manrope"/>
              </a:rPr>
              <a:t>© Hexaware Technologies. Confidential briefing. </a:t>
            </a:r>
            <a:endParaRPr sz="700">
              <a:solidFill>
                <a:srgbClr val="5A6282"/>
              </a:solidFill>
              <a:latin typeface="Manrope"/>
              <a:ea typeface="Manrope"/>
              <a:cs typeface="Manrope"/>
              <a:sym typeface="Manrope"/>
            </a:endParaRPr>
          </a:p>
        </p:txBody>
      </p:sp>
    </p:spTree>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40">
          <p15:clr>
            <a:srgbClr val="FBAE40"/>
          </p15:clr>
        </p15:guide>
        <p15:guide id="5" orient="horz" pos="572">
          <p15:clr>
            <a:srgbClr val="FBAE40"/>
          </p15:clr>
        </p15:guide>
        <p15:guide id="6" pos="3795">
          <p15:clr>
            <a:srgbClr val="FBAE40"/>
          </p15:clr>
        </p15:guide>
        <p15:guide id="7" pos="40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se Study with Client Logo">
  <p:cSld name="Case Study with Client Logo">
    <p:spTree>
      <p:nvGrpSpPr>
        <p:cNvPr id="1" name="Shape 98"/>
        <p:cNvGrpSpPr/>
        <p:nvPr/>
      </p:nvGrpSpPr>
      <p:grpSpPr>
        <a:xfrm>
          <a:off x="0" y="0"/>
          <a:ext cx="0" cy="0"/>
          <a:chOff x="0" y="0"/>
          <a:chExt cx="0" cy="0"/>
        </a:xfrm>
      </p:grpSpPr>
      <p:sp>
        <p:nvSpPr>
          <p:cNvPr id="99" name="Google Shape;99;p30"/>
          <p:cNvSpPr txBox="1">
            <a:spLocks noGrp="1"/>
          </p:cNvSpPr>
          <p:nvPr>
            <p:ph type="body" idx="1"/>
          </p:nvPr>
        </p:nvSpPr>
        <p:spPr>
          <a:xfrm>
            <a:off x="623888" y="5362574"/>
            <a:ext cx="1234991" cy="428625"/>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accent1"/>
              </a:buClr>
              <a:buSzPts val="1000"/>
              <a:buFont typeface="Arial"/>
              <a:buNone/>
              <a:defRPr sz="1000" b="0" i="0" u="none" strike="noStrike" cap="none">
                <a:solidFill>
                  <a:schemeClr val="dk1"/>
                </a:solidFill>
                <a:latin typeface="Manrope"/>
                <a:ea typeface="Manrope"/>
                <a:cs typeface="Manrope"/>
                <a:sym typeface="Manrope"/>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100" name="Google Shape;100;p30"/>
          <p:cNvSpPr txBox="1">
            <a:spLocks noGrp="1"/>
          </p:cNvSpPr>
          <p:nvPr>
            <p:ph type="body" idx="2"/>
          </p:nvPr>
        </p:nvSpPr>
        <p:spPr>
          <a:xfrm>
            <a:off x="623888" y="4924425"/>
            <a:ext cx="1234991" cy="415498"/>
          </a:xfrm>
          <a:prstGeom prst="rect">
            <a:avLst/>
          </a:prstGeom>
          <a:noFill/>
          <a:ln>
            <a:noFill/>
          </a:ln>
        </p:spPr>
        <p:txBody>
          <a:bodyPr spcFirstLastPara="1" wrap="square" lIns="0" tIns="0" rIns="0" bIns="0" anchor="t" anchorCtr="0">
            <a:spAutoFit/>
          </a:bodyPr>
          <a:lstStyle>
            <a:lvl1pPr marL="457200" marR="0" lvl="0" indent="-228600" algn="l" rtl="0">
              <a:lnSpc>
                <a:spcPct val="90000"/>
              </a:lnSpc>
              <a:spcBef>
                <a:spcPts val="1000"/>
              </a:spcBef>
              <a:spcAft>
                <a:spcPts val="0"/>
              </a:spcAft>
              <a:buClr>
                <a:schemeClr val="accent1"/>
              </a:buClr>
              <a:buSzPts val="3000"/>
              <a:buFont typeface="Arial"/>
              <a:buNone/>
              <a:defRPr sz="3000" b="0" i="0" u="none" strike="noStrike" cap="none">
                <a:solidFill>
                  <a:schemeClr val="accent1"/>
                </a:solidFill>
                <a:latin typeface="Manrope Light"/>
                <a:ea typeface="Manrope Light"/>
                <a:cs typeface="Manrope Light"/>
                <a:sym typeface="Manrope Light"/>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101" name="Google Shape;101;p30"/>
          <p:cNvSpPr txBox="1">
            <a:spLocks noGrp="1"/>
          </p:cNvSpPr>
          <p:nvPr>
            <p:ph type="body" idx="3"/>
          </p:nvPr>
        </p:nvSpPr>
        <p:spPr>
          <a:xfrm>
            <a:off x="623888" y="2259101"/>
            <a:ext cx="5400675" cy="2228850"/>
          </a:xfrm>
          <a:prstGeom prst="rect">
            <a:avLst/>
          </a:prstGeom>
          <a:noFill/>
          <a:ln>
            <a:noFill/>
          </a:ln>
        </p:spPr>
        <p:txBody>
          <a:bodyPr spcFirstLastPara="1" wrap="square" lIns="0" tIns="0" rIns="0" bIns="0" anchor="t" anchorCtr="0">
            <a:normAutofit/>
          </a:bodyPr>
          <a:lstStyle>
            <a:lvl1pPr marL="457200" marR="0" lvl="0" indent="-304800" algn="l" rtl="0">
              <a:lnSpc>
                <a:spcPct val="100000"/>
              </a:lnSpc>
              <a:spcBef>
                <a:spcPts val="1000"/>
              </a:spcBef>
              <a:spcAft>
                <a:spcPts val="0"/>
              </a:spcAft>
              <a:buClr>
                <a:schemeClr val="dk1"/>
              </a:buClr>
              <a:buSzPts val="1200"/>
              <a:buFont typeface="Arial"/>
              <a:buChar char="•"/>
              <a:defRPr sz="1200" b="0" i="0" u="none" strike="noStrike" cap="none">
                <a:solidFill>
                  <a:schemeClr val="dk1"/>
                </a:solidFill>
                <a:latin typeface="Manrope Light"/>
                <a:ea typeface="Manrope Light"/>
                <a:cs typeface="Manrope Light"/>
                <a:sym typeface="Manrope Light"/>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102" name="Google Shape;102;p30"/>
          <p:cNvSpPr>
            <a:spLocks noGrp="1"/>
          </p:cNvSpPr>
          <p:nvPr>
            <p:ph type="pic" idx="4"/>
          </p:nvPr>
        </p:nvSpPr>
        <p:spPr>
          <a:xfrm>
            <a:off x="6438900" y="914401"/>
            <a:ext cx="5753100" cy="4856084"/>
          </a:xfrm>
          <a:prstGeom prst="rect">
            <a:avLst/>
          </a:prstGeom>
          <a:noFill/>
          <a:ln>
            <a:noFill/>
          </a:ln>
        </p:spPr>
      </p:sp>
      <p:sp>
        <p:nvSpPr>
          <p:cNvPr id="103" name="Google Shape;103;p30"/>
          <p:cNvSpPr txBox="1"/>
          <p:nvPr/>
        </p:nvSpPr>
        <p:spPr>
          <a:xfrm>
            <a:off x="11567160" y="6453188"/>
            <a:ext cx="270570" cy="138499"/>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900"/>
              <a:buFont typeface="Manrope"/>
              <a:buNone/>
            </a:pPr>
            <a:fld id="{00000000-1234-1234-1234-123412341234}" type="slidenum">
              <a:rPr lang="en-US" sz="900">
                <a:solidFill>
                  <a:schemeClr val="dk1"/>
                </a:solidFill>
                <a:latin typeface="Manrope"/>
                <a:ea typeface="Manrope"/>
                <a:cs typeface="Manrope"/>
                <a:sym typeface="Manrope"/>
              </a:rPr>
              <a:t>‹#›</a:t>
            </a:fld>
            <a:endParaRPr sz="900">
              <a:solidFill>
                <a:schemeClr val="dk1"/>
              </a:solidFill>
              <a:latin typeface="Manrope"/>
              <a:ea typeface="Manrope"/>
              <a:cs typeface="Manrope"/>
              <a:sym typeface="Manrope"/>
            </a:endParaRPr>
          </a:p>
        </p:txBody>
      </p:sp>
      <p:sp>
        <p:nvSpPr>
          <p:cNvPr id="104" name="Google Shape;104;p30"/>
          <p:cNvSpPr txBox="1">
            <a:spLocks noGrp="1"/>
          </p:cNvSpPr>
          <p:nvPr>
            <p:ph type="body" idx="5"/>
          </p:nvPr>
        </p:nvSpPr>
        <p:spPr>
          <a:xfrm>
            <a:off x="1979445" y="5362574"/>
            <a:ext cx="1234991" cy="428625"/>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accent1"/>
              </a:buClr>
              <a:buSzPts val="1000"/>
              <a:buFont typeface="Arial"/>
              <a:buNone/>
              <a:defRPr sz="1000" b="0" i="0" u="none" strike="noStrike" cap="none">
                <a:solidFill>
                  <a:schemeClr val="dk1"/>
                </a:solidFill>
                <a:latin typeface="Manrope"/>
                <a:ea typeface="Manrope"/>
                <a:cs typeface="Manrope"/>
                <a:sym typeface="Manrope"/>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105" name="Google Shape;105;p30"/>
          <p:cNvSpPr txBox="1">
            <a:spLocks noGrp="1"/>
          </p:cNvSpPr>
          <p:nvPr>
            <p:ph type="body" idx="6"/>
          </p:nvPr>
        </p:nvSpPr>
        <p:spPr>
          <a:xfrm>
            <a:off x="1979445" y="4924425"/>
            <a:ext cx="1234991" cy="415498"/>
          </a:xfrm>
          <a:prstGeom prst="rect">
            <a:avLst/>
          </a:prstGeom>
          <a:noFill/>
          <a:ln>
            <a:noFill/>
          </a:ln>
        </p:spPr>
        <p:txBody>
          <a:bodyPr spcFirstLastPara="1" wrap="square" lIns="0" tIns="0" rIns="0" bIns="0" anchor="t" anchorCtr="0">
            <a:spAutoFit/>
          </a:bodyPr>
          <a:lstStyle>
            <a:lvl1pPr marL="457200" marR="0" lvl="0" indent="-228600" algn="l" rtl="0">
              <a:lnSpc>
                <a:spcPct val="90000"/>
              </a:lnSpc>
              <a:spcBef>
                <a:spcPts val="1000"/>
              </a:spcBef>
              <a:spcAft>
                <a:spcPts val="0"/>
              </a:spcAft>
              <a:buClr>
                <a:schemeClr val="accent1"/>
              </a:buClr>
              <a:buSzPts val="3000"/>
              <a:buFont typeface="Arial"/>
              <a:buNone/>
              <a:defRPr sz="3000" b="0" i="0" u="none" strike="noStrike" cap="none">
                <a:solidFill>
                  <a:schemeClr val="accent1"/>
                </a:solidFill>
                <a:latin typeface="Manrope Light"/>
                <a:ea typeface="Manrope Light"/>
                <a:cs typeface="Manrope Light"/>
                <a:sym typeface="Manrope Light"/>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106" name="Google Shape;106;p30"/>
          <p:cNvSpPr txBox="1">
            <a:spLocks noGrp="1"/>
          </p:cNvSpPr>
          <p:nvPr>
            <p:ph type="body" idx="7"/>
          </p:nvPr>
        </p:nvSpPr>
        <p:spPr>
          <a:xfrm>
            <a:off x="3335002" y="5362574"/>
            <a:ext cx="1234991" cy="428625"/>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accent1"/>
              </a:buClr>
              <a:buSzPts val="1000"/>
              <a:buFont typeface="Arial"/>
              <a:buNone/>
              <a:defRPr sz="1000" b="0" i="0" u="none" strike="noStrike" cap="none">
                <a:solidFill>
                  <a:schemeClr val="dk1"/>
                </a:solidFill>
                <a:latin typeface="Manrope"/>
                <a:ea typeface="Manrope"/>
                <a:cs typeface="Manrope"/>
                <a:sym typeface="Manrope"/>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107" name="Google Shape;107;p30"/>
          <p:cNvSpPr txBox="1">
            <a:spLocks noGrp="1"/>
          </p:cNvSpPr>
          <p:nvPr>
            <p:ph type="body" idx="8"/>
          </p:nvPr>
        </p:nvSpPr>
        <p:spPr>
          <a:xfrm>
            <a:off x="3335002" y="4924425"/>
            <a:ext cx="1234991" cy="415498"/>
          </a:xfrm>
          <a:prstGeom prst="rect">
            <a:avLst/>
          </a:prstGeom>
          <a:noFill/>
          <a:ln>
            <a:noFill/>
          </a:ln>
        </p:spPr>
        <p:txBody>
          <a:bodyPr spcFirstLastPara="1" wrap="square" lIns="0" tIns="0" rIns="0" bIns="0" anchor="t" anchorCtr="0">
            <a:spAutoFit/>
          </a:bodyPr>
          <a:lstStyle>
            <a:lvl1pPr marL="457200" marR="0" lvl="0" indent="-228600" algn="l" rtl="0">
              <a:lnSpc>
                <a:spcPct val="90000"/>
              </a:lnSpc>
              <a:spcBef>
                <a:spcPts val="1000"/>
              </a:spcBef>
              <a:spcAft>
                <a:spcPts val="0"/>
              </a:spcAft>
              <a:buClr>
                <a:schemeClr val="accent1"/>
              </a:buClr>
              <a:buSzPts val="3000"/>
              <a:buFont typeface="Arial"/>
              <a:buNone/>
              <a:defRPr sz="3000" b="0" i="0" u="none" strike="noStrike" cap="none">
                <a:solidFill>
                  <a:schemeClr val="accent1"/>
                </a:solidFill>
                <a:latin typeface="Manrope Light"/>
                <a:ea typeface="Manrope Light"/>
                <a:cs typeface="Manrope Light"/>
                <a:sym typeface="Manrope Light"/>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108" name="Google Shape;108;p30"/>
          <p:cNvSpPr txBox="1">
            <a:spLocks noGrp="1"/>
          </p:cNvSpPr>
          <p:nvPr>
            <p:ph type="body" idx="9"/>
          </p:nvPr>
        </p:nvSpPr>
        <p:spPr>
          <a:xfrm>
            <a:off x="4690559" y="5362574"/>
            <a:ext cx="1234991" cy="428625"/>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accent1"/>
              </a:buClr>
              <a:buSzPts val="1000"/>
              <a:buFont typeface="Arial"/>
              <a:buNone/>
              <a:defRPr sz="1000" b="0" i="0" u="none" strike="noStrike" cap="none">
                <a:solidFill>
                  <a:schemeClr val="dk1"/>
                </a:solidFill>
                <a:latin typeface="Manrope"/>
                <a:ea typeface="Manrope"/>
                <a:cs typeface="Manrope"/>
                <a:sym typeface="Manrope"/>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109" name="Google Shape;109;p30"/>
          <p:cNvSpPr txBox="1">
            <a:spLocks noGrp="1"/>
          </p:cNvSpPr>
          <p:nvPr>
            <p:ph type="body" idx="13"/>
          </p:nvPr>
        </p:nvSpPr>
        <p:spPr>
          <a:xfrm>
            <a:off x="4690559" y="4924425"/>
            <a:ext cx="1234991" cy="415498"/>
          </a:xfrm>
          <a:prstGeom prst="rect">
            <a:avLst/>
          </a:prstGeom>
          <a:noFill/>
          <a:ln>
            <a:noFill/>
          </a:ln>
        </p:spPr>
        <p:txBody>
          <a:bodyPr spcFirstLastPara="1" wrap="square" lIns="0" tIns="0" rIns="0" bIns="0" anchor="t" anchorCtr="0">
            <a:spAutoFit/>
          </a:bodyPr>
          <a:lstStyle>
            <a:lvl1pPr marL="457200" marR="0" lvl="0" indent="-228600" algn="l" rtl="0">
              <a:lnSpc>
                <a:spcPct val="90000"/>
              </a:lnSpc>
              <a:spcBef>
                <a:spcPts val="1000"/>
              </a:spcBef>
              <a:spcAft>
                <a:spcPts val="0"/>
              </a:spcAft>
              <a:buClr>
                <a:schemeClr val="accent1"/>
              </a:buClr>
              <a:buSzPts val="3000"/>
              <a:buFont typeface="Arial"/>
              <a:buNone/>
              <a:defRPr sz="3000" b="0" i="0" u="none" strike="noStrike" cap="none">
                <a:solidFill>
                  <a:schemeClr val="accent1"/>
                </a:solidFill>
                <a:latin typeface="Manrope Light"/>
                <a:ea typeface="Manrope Light"/>
                <a:cs typeface="Manrope Light"/>
                <a:sym typeface="Manrope Light"/>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110" name="Google Shape;110;p30"/>
          <p:cNvSpPr txBox="1">
            <a:spLocks noGrp="1"/>
          </p:cNvSpPr>
          <p:nvPr>
            <p:ph type="body" idx="14"/>
          </p:nvPr>
        </p:nvSpPr>
        <p:spPr>
          <a:xfrm flipH="1">
            <a:off x="623888" y="786278"/>
            <a:ext cx="5300664" cy="174851"/>
          </a:xfrm>
          <a:prstGeom prst="rect">
            <a:avLst/>
          </a:prstGeom>
          <a:noFill/>
          <a:ln>
            <a:noFill/>
          </a:ln>
        </p:spPr>
        <p:txBody>
          <a:bodyPr spcFirstLastPara="1" wrap="square" lIns="0" tIns="36000" rIns="0" bIns="0" anchor="t" anchorCtr="0">
            <a:spAutoFit/>
          </a:bodyPr>
          <a:lstStyle>
            <a:lvl1pPr marL="457200" marR="0" lvl="0" indent="-228600" algn="l" rtl="0">
              <a:lnSpc>
                <a:spcPct val="90000"/>
              </a:lnSpc>
              <a:spcBef>
                <a:spcPts val="1000"/>
              </a:spcBef>
              <a:spcAft>
                <a:spcPts val="0"/>
              </a:spcAft>
              <a:buClr>
                <a:schemeClr val="accent1"/>
              </a:buClr>
              <a:buSzPts val="1000"/>
              <a:buFont typeface="Arial"/>
              <a:buNone/>
              <a:defRPr sz="1000" b="0" i="0" u="none" strike="noStrike" cap="none">
                <a:solidFill>
                  <a:schemeClr val="dk1"/>
                </a:solidFill>
                <a:latin typeface="Manrope"/>
                <a:ea typeface="Manrope"/>
                <a:cs typeface="Manrope"/>
                <a:sym typeface="Manrope"/>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111" name="Google Shape;111;p30"/>
          <p:cNvSpPr txBox="1">
            <a:spLocks noGrp="1"/>
          </p:cNvSpPr>
          <p:nvPr>
            <p:ph type="title"/>
          </p:nvPr>
        </p:nvSpPr>
        <p:spPr>
          <a:xfrm>
            <a:off x="623888" y="1391951"/>
            <a:ext cx="5292725" cy="3046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accent1"/>
              </a:buClr>
              <a:buSzPts val="2200"/>
              <a:buFont typeface="Manrope Light"/>
              <a:buNone/>
              <a:defRPr sz="2200" b="0" i="0" u="none" strike="noStrike" cap="none">
                <a:solidFill>
                  <a:schemeClr val="accent1"/>
                </a:solidFill>
                <a:latin typeface="Manrope Light"/>
                <a:ea typeface="Manrope Light"/>
                <a:cs typeface="Manrope Light"/>
                <a:sym typeface="Manrop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2" name="Google Shape;112;p30"/>
          <p:cNvSpPr txBox="1">
            <a:spLocks noGrp="1"/>
          </p:cNvSpPr>
          <p:nvPr>
            <p:ph type="body" idx="15"/>
          </p:nvPr>
        </p:nvSpPr>
        <p:spPr>
          <a:xfrm flipH="1">
            <a:off x="623888" y="457200"/>
            <a:ext cx="5300664" cy="216401"/>
          </a:xfrm>
          <a:prstGeom prst="rect">
            <a:avLst/>
          </a:prstGeom>
          <a:noFill/>
          <a:ln>
            <a:noFill/>
          </a:ln>
        </p:spPr>
        <p:txBody>
          <a:bodyPr spcFirstLastPara="1" wrap="square" lIns="0" tIns="36000" rIns="0" bIns="0" anchor="t" anchorCtr="0">
            <a:noAutofit/>
          </a:bodyPr>
          <a:lstStyle>
            <a:lvl1pPr marL="457200" marR="0" lvl="0" indent="-228600" algn="l" rtl="0">
              <a:lnSpc>
                <a:spcPct val="90000"/>
              </a:lnSpc>
              <a:spcBef>
                <a:spcPts val="1000"/>
              </a:spcBef>
              <a:spcAft>
                <a:spcPts val="0"/>
              </a:spcAft>
              <a:buClr>
                <a:schemeClr val="accent1"/>
              </a:buClr>
              <a:buSzPts val="1500"/>
              <a:buFont typeface="Arial"/>
              <a:buNone/>
              <a:defRPr sz="1500" b="0" i="0" u="none" strike="noStrike" cap="none">
                <a:solidFill>
                  <a:schemeClr val="dk1"/>
                </a:solidFill>
                <a:latin typeface="Manrope"/>
                <a:ea typeface="Manrope"/>
                <a:cs typeface="Manrope"/>
                <a:sym typeface="Manrope"/>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pic>
        <p:nvPicPr>
          <p:cNvPr id="113" name="Google Shape;113;p30"/>
          <p:cNvPicPr preferRelativeResize="0"/>
          <p:nvPr/>
        </p:nvPicPr>
        <p:blipFill rotWithShape="1">
          <a:blip r:embed="rId2">
            <a:alphaModFix/>
          </a:blip>
          <a:srcRect/>
          <a:stretch/>
        </p:blipFill>
        <p:spPr>
          <a:xfrm>
            <a:off x="10917328" y="345760"/>
            <a:ext cx="914400" cy="122739"/>
          </a:xfrm>
          <a:prstGeom prst="rect">
            <a:avLst/>
          </a:prstGeom>
          <a:noFill/>
          <a:ln>
            <a:noFill/>
          </a:ln>
        </p:spPr>
      </p:pic>
      <p:sp>
        <p:nvSpPr>
          <p:cNvPr id="114" name="Google Shape;114;p30"/>
          <p:cNvSpPr txBox="1"/>
          <p:nvPr/>
        </p:nvSpPr>
        <p:spPr>
          <a:xfrm>
            <a:off x="623888" y="6453188"/>
            <a:ext cx="2781211" cy="1077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5A6282"/>
              </a:buClr>
              <a:buSzPts val="700"/>
              <a:buFont typeface="Manrope"/>
              <a:buNone/>
            </a:pPr>
            <a:r>
              <a:rPr lang="en-US" sz="700">
                <a:solidFill>
                  <a:srgbClr val="5A6282"/>
                </a:solidFill>
                <a:latin typeface="Manrope"/>
                <a:ea typeface="Manrope"/>
                <a:cs typeface="Manrope"/>
                <a:sym typeface="Manrope"/>
              </a:rPr>
              <a:t>© Hexaware Technologies. Confidential briefing. </a:t>
            </a:r>
            <a:endParaRPr sz="700">
              <a:solidFill>
                <a:srgbClr val="5A6282"/>
              </a:solidFill>
              <a:latin typeface="Manrope"/>
              <a:ea typeface="Manrope"/>
              <a:cs typeface="Manrope"/>
              <a:sym typeface="Manrope"/>
            </a:endParaRPr>
          </a:p>
        </p:txBody>
      </p:sp>
      <p:sp>
        <p:nvSpPr>
          <p:cNvPr id="115" name="Google Shape;115;p30"/>
          <p:cNvSpPr>
            <a:spLocks noGrp="1"/>
          </p:cNvSpPr>
          <p:nvPr>
            <p:ph type="pic" idx="16"/>
          </p:nvPr>
        </p:nvSpPr>
        <p:spPr>
          <a:xfrm>
            <a:off x="9547412" y="194455"/>
            <a:ext cx="1291871" cy="409853"/>
          </a:xfrm>
          <a:prstGeom prst="rect">
            <a:avLst/>
          </a:prstGeom>
          <a:noFill/>
          <a:ln>
            <a:noFill/>
          </a:ln>
        </p:spPr>
      </p:sp>
    </p:spTree>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40">
          <p15:clr>
            <a:srgbClr val="FBAE40"/>
          </p15:clr>
        </p15:guide>
        <p15:guide id="5" orient="horz" pos="572">
          <p15:clr>
            <a:srgbClr val="FBAE40"/>
          </p15:clr>
        </p15:guide>
        <p15:guide id="6" pos="3795">
          <p15:clr>
            <a:srgbClr val="FBAE40"/>
          </p15:clr>
        </p15:guide>
        <p15:guide id="7" pos="4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Divider">
  <p:cSld name="Section Divider">
    <p:spTree>
      <p:nvGrpSpPr>
        <p:cNvPr id="1" name="Shape 116"/>
        <p:cNvGrpSpPr/>
        <p:nvPr/>
      </p:nvGrpSpPr>
      <p:grpSpPr>
        <a:xfrm>
          <a:off x="0" y="0"/>
          <a:ext cx="0" cy="0"/>
          <a:chOff x="0" y="0"/>
          <a:chExt cx="0" cy="0"/>
        </a:xfrm>
      </p:grpSpPr>
      <p:sp>
        <p:nvSpPr>
          <p:cNvPr id="117" name="Google Shape;117;p31"/>
          <p:cNvSpPr>
            <a:spLocks noGrp="1"/>
          </p:cNvSpPr>
          <p:nvPr>
            <p:ph type="pic" idx="2"/>
          </p:nvPr>
        </p:nvSpPr>
        <p:spPr>
          <a:xfrm>
            <a:off x="0" y="0"/>
            <a:ext cx="12192000" cy="6858000"/>
          </a:xfrm>
          <a:prstGeom prst="rect">
            <a:avLst/>
          </a:prstGeom>
          <a:noFill/>
          <a:ln>
            <a:noFill/>
          </a:ln>
        </p:spPr>
      </p:sp>
      <p:sp>
        <p:nvSpPr>
          <p:cNvPr id="118" name="Google Shape;118;p31"/>
          <p:cNvSpPr txBox="1">
            <a:spLocks noGrp="1"/>
          </p:cNvSpPr>
          <p:nvPr>
            <p:ph type="title"/>
          </p:nvPr>
        </p:nvSpPr>
        <p:spPr>
          <a:xfrm>
            <a:off x="623888" y="3857625"/>
            <a:ext cx="8180649" cy="623248"/>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lt2"/>
              </a:buClr>
              <a:buSzPts val="4500"/>
              <a:buFont typeface="Manrope Light"/>
              <a:buNone/>
              <a:defRPr sz="4500" b="0" i="0" u="none" strike="noStrike" cap="none">
                <a:solidFill>
                  <a:schemeClr val="lt2"/>
                </a:solidFill>
                <a:latin typeface="Manrope Light"/>
                <a:ea typeface="Manrope Light"/>
                <a:cs typeface="Manrope Light"/>
                <a:sym typeface="Manrop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9" name="Google Shape;119;p31"/>
          <p:cNvSpPr txBox="1">
            <a:spLocks noGrp="1"/>
          </p:cNvSpPr>
          <p:nvPr>
            <p:ph type="body" idx="1"/>
          </p:nvPr>
        </p:nvSpPr>
        <p:spPr>
          <a:xfrm>
            <a:off x="623888" y="3274796"/>
            <a:ext cx="7328535" cy="304800"/>
          </a:xfrm>
          <a:prstGeom prst="rect">
            <a:avLst/>
          </a:prstGeom>
          <a:noFill/>
          <a:ln>
            <a:noFill/>
          </a:ln>
        </p:spPr>
        <p:txBody>
          <a:bodyPr spcFirstLastPara="1" wrap="square" lIns="0" tIns="0" rIns="0" bIns="0" anchor="ctr" anchorCtr="0">
            <a:noAutofit/>
          </a:bodyPr>
          <a:lstStyle>
            <a:lvl1pPr marL="457200" marR="0" lvl="0" indent="-228600" algn="l" rtl="0">
              <a:lnSpc>
                <a:spcPct val="90000"/>
              </a:lnSpc>
              <a:spcBef>
                <a:spcPts val="1000"/>
              </a:spcBef>
              <a:spcAft>
                <a:spcPts val="0"/>
              </a:spcAft>
              <a:buClr>
                <a:schemeClr val="accent1"/>
              </a:buClr>
              <a:buSzPts val="1800"/>
              <a:buFont typeface="Arial"/>
              <a:buNone/>
              <a:defRPr sz="1800" b="0" i="0" u="none" strike="noStrike" cap="none">
                <a:solidFill>
                  <a:schemeClr val="lt2"/>
                </a:solidFill>
                <a:latin typeface="Manrope Light"/>
                <a:ea typeface="Manrope Light"/>
                <a:cs typeface="Manrope Light"/>
                <a:sym typeface="Manrope Light"/>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pic>
        <p:nvPicPr>
          <p:cNvPr id="120" name="Google Shape;120;p31"/>
          <p:cNvPicPr preferRelativeResize="0"/>
          <p:nvPr/>
        </p:nvPicPr>
        <p:blipFill rotWithShape="1">
          <a:blip r:embed="rId2">
            <a:alphaModFix/>
          </a:blip>
          <a:srcRect/>
          <a:stretch/>
        </p:blipFill>
        <p:spPr>
          <a:xfrm>
            <a:off x="10917328" y="345760"/>
            <a:ext cx="914400" cy="12273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29">
          <p15:clr>
            <a:srgbClr val="FBAE40"/>
          </p15:clr>
        </p15:guide>
        <p15:guide id="2" pos="393">
          <p15:clr>
            <a:srgbClr val="FBAE40"/>
          </p15:clr>
        </p15:guide>
        <p15:guide id="3" orient="horz" pos="572">
          <p15:clr>
            <a:srgbClr val="FBAE40"/>
          </p15:clr>
        </p15:guide>
        <p15:guide id="4" pos="728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s">
  <p:cSld name="Quotes">
    <p:spTree>
      <p:nvGrpSpPr>
        <p:cNvPr id="1" name="Shape 121"/>
        <p:cNvGrpSpPr/>
        <p:nvPr/>
      </p:nvGrpSpPr>
      <p:grpSpPr>
        <a:xfrm>
          <a:off x="0" y="0"/>
          <a:ext cx="0" cy="0"/>
          <a:chOff x="0" y="0"/>
          <a:chExt cx="0" cy="0"/>
        </a:xfrm>
      </p:grpSpPr>
      <p:sp>
        <p:nvSpPr>
          <p:cNvPr id="122" name="Google Shape;122;p32"/>
          <p:cNvSpPr>
            <a:spLocks noGrp="1"/>
          </p:cNvSpPr>
          <p:nvPr>
            <p:ph type="pic" idx="2"/>
          </p:nvPr>
        </p:nvSpPr>
        <p:spPr>
          <a:xfrm>
            <a:off x="0" y="0"/>
            <a:ext cx="12192000" cy="6858000"/>
          </a:xfrm>
          <a:prstGeom prst="rect">
            <a:avLst/>
          </a:prstGeom>
          <a:noFill/>
          <a:ln>
            <a:noFill/>
          </a:ln>
        </p:spPr>
      </p:sp>
      <p:sp>
        <p:nvSpPr>
          <p:cNvPr id="123" name="Google Shape;123;p32"/>
          <p:cNvSpPr txBox="1">
            <a:spLocks noGrp="1"/>
          </p:cNvSpPr>
          <p:nvPr>
            <p:ph type="title"/>
          </p:nvPr>
        </p:nvSpPr>
        <p:spPr>
          <a:xfrm>
            <a:off x="822959" y="3039710"/>
            <a:ext cx="9264015" cy="761747"/>
          </a:xfrm>
          <a:prstGeom prst="rect">
            <a:avLst/>
          </a:prstGeom>
          <a:noFill/>
          <a:ln>
            <a:noFill/>
          </a:ln>
        </p:spPr>
        <p:txBody>
          <a:bodyPr spcFirstLastPara="1" wrap="square" lIns="0" tIns="0" rIns="0" bIns="0" anchor="ctr" anchorCtr="0">
            <a:spAutoFit/>
          </a:bodyPr>
          <a:lstStyle>
            <a:lvl1pPr marR="0" lvl="0" algn="l" rtl="0">
              <a:lnSpc>
                <a:spcPct val="90000"/>
              </a:lnSpc>
              <a:spcBef>
                <a:spcPts val="0"/>
              </a:spcBef>
              <a:spcAft>
                <a:spcPts val="0"/>
              </a:spcAft>
              <a:buClr>
                <a:schemeClr val="dk1"/>
              </a:buClr>
              <a:buSzPts val="5500"/>
              <a:buFont typeface="Manrope Light"/>
              <a:buNone/>
              <a:defRPr sz="5500" b="0" i="0" u="none" strike="noStrike" cap="none">
                <a:solidFill>
                  <a:schemeClr val="dk1"/>
                </a:solidFill>
                <a:latin typeface="Manrope Light"/>
                <a:ea typeface="Manrope Light"/>
                <a:cs typeface="Manrope Light"/>
                <a:sym typeface="Manrop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124" name="Google Shape;124;p32"/>
          <p:cNvPicPr preferRelativeResize="0"/>
          <p:nvPr/>
        </p:nvPicPr>
        <p:blipFill rotWithShape="1">
          <a:blip r:embed="rId2">
            <a:alphaModFix/>
          </a:blip>
          <a:srcRect/>
          <a:stretch/>
        </p:blipFill>
        <p:spPr>
          <a:xfrm>
            <a:off x="10917328" y="345760"/>
            <a:ext cx="914400" cy="122739"/>
          </a:xfrm>
          <a:prstGeom prst="rect">
            <a:avLst/>
          </a:prstGeom>
          <a:noFill/>
          <a:ln>
            <a:noFill/>
          </a:ln>
        </p:spPr>
      </p:pic>
      <p:sp>
        <p:nvSpPr>
          <p:cNvPr id="125" name="Google Shape;125;p32"/>
          <p:cNvSpPr txBox="1"/>
          <p:nvPr/>
        </p:nvSpPr>
        <p:spPr>
          <a:xfrm>
            <a:off x="623888" y="6453188"/>
            <a:ext cx="2781211" cy="1077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5A6282"/>
              </a:buClr>
              <a:buSzPts val="700"/>
              <a:buFont typeface="Manrope"/>
              <a:buNone/>
            </a:pPr>
            <a:r>
              <a:rPr lang="en-US" sz="700">
                <a:solidFill>
                  <a:srgbClr val="5A6282"/>
                </a:solidFill>
                <a:latin typeface="Manrope"/>
                <a:ea typeface="Manrope"/>
                <a:cs typeface="Manrope"/>
                <a:sym typeface="Manrope"/>
              </a:rPr>
              <a:t>© Hexaware Technologies. Confidential briefing. </a:t>
            </a:r>
            <a:endParaRPr sz="700">
              <a:solidFill>
                <a:srgbClr val="5A6282"/>
              </a:solidFill>
              <a:latin typeface="Manrope"/>
              <a:ea typeface="Manrope"/>
              <a:cs typeface="Manrope"/>
              <a:sym typeface="Manrope"/>
            </a:endParaRPr>
          </a:p>
        </p:txBody>
      </p:sp>
    </p:spTree>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ighlight Blue Background">
  <p:cSld name="Highlight Blue Background">
    <p:bg>
      <p:bgPr>
        <a:solidFill>
          <a:schemeClr val="accent1"/>
        </a:solidFill>
        <a:effectLst/>
      </p:bgPr>
    </p:bg>
    <p:spTree>
      <p:nvGrpSpPr>
        <p:cNvPr id="1" name="Shape 126"/>
        <p:cNvGrpSpPr/>
        <p:nvPr/>
      </p:nvGrpSpPr>
      <p:grpSpPr>
        <a:xfrm>
          <a:off x="0" y="0"/>
          <a:ext cx="0" cy="0"/>
          <a:chOff x="0" y="0"/>
          <a:chExt cx="0" cy="0"/>
        </a:xfrm>
      </p:grpSpPr>
      <p:sp>
        <p:nvSpPr>
          <p:cNvPr id="127" name="Google Shape;127;p33"/>
          <p:cNvSpPr txBox="1">
            <a:spLocks noGrp="1"/>
          </p:cNvSpPr>
          <p:nvPr>
            <p:ph type="title"/>
          </p:nvPr>
        </p:nvSpPr>
        <p:spPr>
          <a:xfrm>
            <a:off x="623888" y="908050"/>
            <a:ext cx="5335587" cy="34624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lt2"/>
              </a:buClr>
              <a:buSzPts val="2500"/>
              <a:buFont typeface="Manrope Light"/>
              <a:buNone/>
              <a:defRPr sz="2500" b="0" i="0" u="none" strike="noStrike" cap="none">
                <a:solidFill>
                  <a:schemeClr val="lt2"/>
                </a:solidFill>
                <a:latin typeface="Manrope Light"/>
                <a:ea typeface="Manrope Light"/>
                <a:cs typeface="Manrope Light"/>
                <a:sym typeface="Manrop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8" name="Google Shape;128;p33"/>
          <p:cNvSpPr txBox="1"/>
          <p:nvPr/>
        </p:nvSpPr>
        <p:spPr>
          <a:xfrm>
            <a:off x="11567160" y="6453188"/>
            <a:ext cx="270570" cy="138499"/>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lt2"/>
              </a:buClr>
              <a:buSzPts val="900"/>
              <a:buFont typeface="Manrope"/>
              <a:buNone/>
            </a:pPr>
            <a:fld id="{00000000-1234-1234-1234-123412341234}" type="slidenum">
              <a:rPr lang="en-US" sz="900">
                <a:solidFill>
                  <a:schemeClr val="lt2"/>
                </a:solidFill>
                <a:latin typeface="Manrope"/>
                <a:ea typeface="Manrope"/>
                <a:cs typeface="Manrope"/>
                <a:sym typeface="Manrope"/>
              </a:rPr>
              <a:t>‹#›</a:t>
            </a:fld>
            <a:endParaRPr sz="900">
              <a:solidFill>
                <a:schemeClr val="lt2"/>
              </a:solidFill>
              <a:latin typeface="Manrope"/>
              <a:ea typeface="Manrope"/>
              <a:cs typeface="Manrope"/>
              <a:sym typeface="Manrope"/>
            </a:endParaRPr>
          </a:p>
        </p:txBody>
      </p:sp>
      <p:pic>
        <p:nvPicPr>
          <p:cNvPr id="129" name="Google Shape;129;p33"/>
          <p:cNvPicPr preferRelativeResize="0"/>
          <p:nvPr/>
        </p:nvPicPr>
        <p:blipFill rotWithShape="1">
          <a:blip r:embed="rId2">
            <a:alphaModFix/>
          </a:blip>
          <a:srcRect/>
          <a:stretch/>
        </p:blipFill>
        <p:spPr>
          <a:xfrm>
            <a:off x="10917328" y="345760"/>
            <a:ext cx="914400" cy="122739"/>
          </a:xfrm>
          <a:prstGeom prst="rect">
            <a:avLst/>
          </a:prstGeom>
          <a:noFill/>
          <a:ln>
            <a:noFill/>
          </a:ln>
        </p:spPr>
      </p:pic>
      <p:sp>
        <p:nvSpPr>
          <p:cNvPr id="130" name="Google Shape;130;p33"/>
          <p:cNvSpPr txBox="1"/>
          <p:nvPr/>
        </p:nvSpPr>
        <p:spPr>
          <a:xfrm>
            <a:off x="623888" y="6453188"/>
            <a:ext cx="2781211" cy="1077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CBD0E5"/>
              </a:buClr>
              <a:buSzPts val="700"/>
              <a:buFont typeface="Manrope"/>
              <a:buNone/>
            </a:pPr>
            <a:r>
              <a:rPr lang="en-US" sz="700">
                <a:solidFill>
                  <a:srgbClr val="CBD0E5"/>
                </a:solidFill>
                <a:latin typeface="Manrope"/>
                <a:ea typeface="Manrope"/>
                <a:cs typeface="Manrope"/>
                <a:sym typeface="Manrope"/>
              </a:rPr>
              <a:t>© Hexaware Technologies. Confidential briefing. </a:t>
            </a:r>
            <a:endParaRPr sz="700">
              <a:solidFill>
                <a:srgbClr val="CBD0E5"/>
              </a:solidFill>
              <a:latin typeface="Manrope"/>
              <a:ea typeface="Manrope"/>
              <a:cs typeface="Manrope"/>
              <a:sym typeface="Manrope"/>
            </a:endParaRPr>
          </a:p>
        </p:txBody>
      </p:sp>
    </p:spTree>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Highlight White Background">
  <p:cSld name="Highlight White Background">
    <p:bg>
      <p:bgPr>
        <a:solidFill>
          <a:schemeClr val="lt1"/>
        </a:solidFill>
        <a:effectLst/>
      </p:bgPr>
    </p:bg>
    <p:spTree>
      <p:nvGrpSpPr>
        <p:cNvPr id="1" name="Shape 131"/>
        <p:cNvGrpSpPr/>
        <p:nvPr/>
      </p:nvGrpSpPr>
      <p:grpSpPr>
        <a:xfrm>
          <a:off x="0" y="0"/>
          <a:ext cx="0" cy="0"/>
          <a:chOff x="0" y="0"/>
          <a:chExt cx="0" cy="0"/>
        </a:xfrm>
      </p:grpSpPr>
      <p:sp>
        <p:nvSpPr>
          <p:cNvPr id="132" name="Google Shape;132;p34"/>
          <p:cNvSpPr txBox="1">
            <a:spLocks noGrp="1"/>
          </p:cNvSpPr>
          <p:nvPr>
            <p:ph type="title"/>
          </p:nvPr>
        </p:nvSpPr>
        <p:spPr>
          <a:xfrm>
            <a:off x="623888" y="908050"/>
            <a:ext cx="5335587" cy="34624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1"/>
              </a:buClr>
              <a:buSzPts val="2500"/>
              <a:buFont typeface="Manrope Light"/>
              <a:buNone/>
              <a:defRPr sz="2500" b="0" i="0" u="none" strike="noStrike" cap="none">
                <a:solidFill>
                  <a:schemeClr val="dk1"/>
                </a:solidFill>
                <a:latin typeface="Manrope Light"/>
                <a:ea typeface="Manrope Light"/>
                <a:cs typeface="Manrope Light"/>
                <a:sym typeface="Manrop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3" name="Google Shape;133;p34"/>
          <p:cNvSpPr txBox="1"/>
          <p:nvPr/>
        </p:nvSpPr>
        <p:spPr>
          <a:xfrm>
            <a:off x="11567160" y="6453188"/>
            <a:ext cx="270570" cy="138499"/>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900"/>
              <a:buFont typeface="Manrope"/>
              <a:buNone/>
            </a:pPr>
            <a:fld id="{00000000-1234-1234-1234-123412341234}" type="slidenum">
              <a:rPr lang="en-US" sz="900">
                <a:solidFill>
                  <a:schemeClr val="dk1"/>
                </a:solidFill>
                <a:latin typeface="Manrope"/>
                <a:ea typeface="Manrope"/>
                <a:cs typeface="Manrope"/>
                <a:sym typeface="Manrope"/>
              </a:rPr>
              <a:t>‹#›</a:t>
            </a:fld>
            <a:endParaRPr sz="900">
              <a:solidFill>
                <a:schemeClr val="dk1"/>
              </a:solidFill>
              <a:latin typeface="Manrope"/>
              <a:ea typeface="Manrope"/>
              <a:cs typeface="Manrope"/>
              <a:sym typeface="Manrope"/>
            </a:endParaRPr>
          </a:p>
        </p:txBody>
      </p:sp>
      <p:sp>
        <p:nvSpPr>
          <p:cNvPr id="134" name="Google Shape;134;p34"/>
          <p:cNvSpPr txBox="1"/>
          <p:nvPr/>
        </p:nvSpPr>
        <p:spPr>
          <a:xfrm>
            <a:off x="623888" y="6453188"/>
            <a:ext cx="2781211" cy="1077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5A6282"/>
              </a:buClr>
              <a:buSzPts val="700"/>
              <a:buFont typeface="Manrope"/>
              <a:buNone/>
            </a:pPr>
            <a:r>
              <a:rPr lang="en-US" sz="700">
                <a:solidFill>
                  <a:srgbClr val="5A6282"/>
                </a:solidFill>
                <a:latin typeface="Manrope"/>
                <a:ea typeface="Manrope"/>
                <a:cs typeface="Manrope"/>
                <a:sym typeface="Manrope"/>
              </a:rPr>
              <a:t>© Hexaware Technologies. Confidential briefing. </a:t>
            </a:r>
            <a:endParaRPr sz="700">
              <a:solidFill>
                <a:srgbClr val="5A6282"/>
              </a:solidFill>
              <a:latin typeface="Manrope"/>
              <a:ea typeface="Manrope"/>
              <a:cs typeface="Manrope"/>
              <a:sym typeface="Manrope"/>
            </a:endParaRPr>
          </a:p>
        </p:txBody>
      </p:sp>
      <p:pic>
        <p:nvPicPr>
          <p:cNvPr id="135" name="Google Shape;135;p34"/>
          <p:cNvPicPr preferRelativeResize="0"/>
          <p:nvPr/>
        </p:nvPicPr>
        <p:blipFill rotWithShape="1">
          <a:blip r:embed="rId2">
            <a:alphaModFix/>
          </a:blip>
          <a:srcRect/>
          <a:stretch/>
        </p:blipFill>
        <p:spPr>
          <a:xfrm>
            <a:off x="10917328" y="345760"/>
            <a:ext cx="914400" cy="12273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Layout">
  <p:cSld name="Blank Layout">
    <p:spTree>
      <p:nvGrpSpPr>
        <p:cNvPr id="1" name="Shape 14"/>
        <p:cNvGrpSpPr/>
        <p:nvPr/>
      </p:nvGrpSpPr>
      <p:grpSpPr>
        <a:xfrm>
          <a:off x="0" y="0"/>
          <a:ext cx="0" cy="0"/>
          <a:chOff x="0" y="0"/>
          <a:chExt cx="0" cy="0"/>
        </a:xfrm>
      </p:grpSpPr>
      <p:sp>
        <p:nvSpPr>
          <p:cNvPr id="15" name="Google Shape;15;p19"/>
          <p:cNvSpPr txBox="1"/>
          <p:nvPr/>
        </p:nvSpPr>
        <p:spPr>
          <a:xfrm>
            <a:off x="11568055" y="6453188"/>
            <a:ext cx="270570" cy="138499"/>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900"/>
              <a:buFont typeface="Manrope"/>
              <a:buNone/>
            </a:pPr>
            <a:fld id="{00000000-1234-1234-1234-123412341234}" type="slidenum">
              <a:rPr lang="en-US" sz="900">
                <a:solidFill>
                  <a:schemeClr val="dk1"/>
                </a:solidFill>
                <a:latin typeface="Manrope"/>
                <a:ea typeface="Manrope"/>
                <a:cs typeface="Manrope"/>
                <a:sym typeface="Manrope"/>
              </a:rPr>
              <a:t>‹#›</a:t>
            </a:fld>
            <a:endParaRPr sz="900">
              <a:solidFill>
                <a:schemeClr val="dk1"/>
              </a:solidFill>
              <a:latin typeface="Manrope"/>
              <a:ea typeface="Manrope"/>
              <a:cs typeface="Manrope"/>
              <a:sym typeface="Manrope"/>
            </a:endParaRPr>
          </a:p>
        </p:txBody>
      </p:sp>
      <p:sp>
        <p:nvSpPr>
          <p:cNvPr id="16" name="Google Shape;16;p19"/>
          <p:cNvSpPr txBox="1">
            <a:spLocks noGrp="1"/>
          </p:cNvSpPr>
          <p:nvPr>
            <p:ph type="body" idx="1"/>
          </p:nvPr>
        </p:nvSpPr>
        <p:spPr>
          <a:xfrm flipH="1">
            <a:off x="1810992" y="204677"/>
            <a:ext cx="8172450" cy="368750"/>
          </a:xfrm>
          <a:prstGeom prst="rect">
            <a:avLst/>
          </a:prstGeom>
          <a:noFill/>
          <a:ln>
            <a:noFill/>
          </a:ln>
        </p:spPr>
        <p:txBody>
          <a:bodyPr spcFirstLastPara="1" wrap="square" lIns="0" tIns="36000" rIns="0" bIns="0" anchor="t" anchorCtr="0">
            <a:spAutoFit/>
          </a:bodyPr>
          <a:lstStyle>
            <a:lvl1pPr marL="457200" marR="0" lvl="0" indent="-228600" algn="l" rtl="0">
              <a:lnSpc>
                <a:spcPct val="90000"/>
              </a:lnSpc>
              <a:spcBef>
                <a:spcPts val="1000"/>
              </a:spcBef>
              <a:spcAft>
                <a:spcPts val="0"/>
              </a:spcAft>
              <a:buClr>
                <a:schemeClr val="accent1"/>
              </a:buClr>
              <a:buSzPts val="2400"/>
              <a:buFont typeface="Arial"/>
              <a:buNone/>
              <a:defRPr sz="2400" b="1" i="0" u="none" strike="noStrike" cap="none">
                <a:solidFill>
                  <a:schemeClr val="dk1"/>
                </a:solidFill>
                <a:latin typeface="Manrope"/>
                <a:ea typeface="Manrope"/>
                <a:cs typeface="Manrope"/>
                <a:sym typeface="Manrope"/>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17" name="Google Shape;17;p19"/>
          <p:cNvSpPr txBox="1"/>
          <p:nvPr/>
        </p:nvSpPr>
        <p:spPr>
          <a:xfrm>
            <a:off x="623888" y="6453188"/>
            <a:ext cx="2781211" cy="1077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5A6282"/>
              </a:buClr>
              <a:buSzPts val="700"/>
              <a:buFont typeface="Manrope"/>
              <a:buNone/>
            </a:pPr>
            <a:r>
              <a:rPr lang="en-US" sz="700">
                <a:solidFill>
                  <a:srgbClr val="5A6282"/>
                </a:solidFill>
                <a:latin typeface="Manrope"/>
                <a:ea typeface="Manrope"/>
                <a:cs typeface="Manrope"/>
                <a:sym typeface="Manrope"/>
              </a:rPr>
              <a:t>© Hexaware Technologies. Confidential briefing. </a:t>
            </a:r>
            <a:endParaRPr sz="700">
              <a:solidFill>
                <a:srgbClr val="5A6282"/>
              </a:solidFill>
              <a:latin typeface="Manrope"/>
              <a:ea typeface="Manrope"/>
              <a:cs typeface="Manrope"/>
              <a:sym typeface="Manrope"/>
            </a:endParaRPr>
          </a:p>
        </p:txBody>
      </p:sp>
      <p:pic>
        <p:nvPicPr>
          <p:cNvPr id="18" name="Google Shape;18;p19"/>
          <p:cNvPicPr preferRelativeResize="0"/>
          <p:nvPr/>
        </p:nvPicPr>
        <p:blipFill rotWithShape="1">
          <a:blip r:embed="rId2">
            <a:alphaModFix/>
          </a:blip>
          <a:srcRect/>
          <a:stretch/>
        </p:blipFill>
        <p:spPr>
          <a:xfrm>
            <a:off x="11110855" y="266313"/>
            <a:ext cx="914400" cy="122739"/>
          </a:xfrm>
          <a:prstGeom prst="rect">
            <a:avLst/>
          </a:prstGeom>
          <a:noFill/>
          <a:ln>
            <a:noFill/>
          </a:ln>
        </p:spPr>
      </p:pic>
      <p:grpSp>
        <p:nvGrpSpPr>
          <p:cNvPr id="19" name="Google Shape;19;p19"/>
          <p:cNvGrpSpPr/>
          <p:nvPr/>
        </p:nvGrpSpPr>
        <p:grpSpPr>
          <a:xfrm>
            <a:off x="10314313" y="5965203"/>
            <a:ext cx="2341626" cy="975969"/>
            <a:chOff x="3907" y="0"/>
            <a:chExt cx="1337825" cy="698500"/>
          </a:xfrm>
        </p:grpSpPr>
        <p:sp>
          <p:nvSpPr>
            <p:cNvPr id="20" name="Google Shape;20;p19"/>
            <p:cNvSpPr/>
            <p:nvPr/>
          </p:nvSpPr>
          <p:spPr>
            <a:xfrm>
              <a:off x="3907" y="0"/>
              <a:ext cx="1337825" cy="698500"/>
            </a:xfrm>
            <a:custGeom>
              <a:avLst/>
              <a:gdLst/>
              <a:ahLst/>
              <a:cxnLst/>
              <a:rect l="l" t="t" r="r" b="b"/>
              <a:pathLst>
                <a:path w="1337825" h="698500" extrusionOk="0">
                  <a:moveTo>
                    <a:pt x="1331500" y="366838"/>
                  </a:moveTo>
                  <a:lnTo>
                    <a:pt x="1148765" y="680912"/>
                  </a:lnTo>
                  <a:cubicBezTo>
                    <a:pt x="1142430" y="691801"/>
                    <a:pt x="1130782" y="698500"/>
                    <a:pt x="1118184" y="698500"/>
                  </a:cubicBezTo>
                  <a:lnTo>
                    <a:pt x="219641" y="698500"/>
                  </a:lnTo>
                  <a:cubicBezTo>
                    <a:pt x="207043" y="698500"/>
                    <a:pt x="195396" y="691801"/>
                    <a:pt x="189060" y="680912"/>
                  </a:cubicBezTo>
                  <a:lnTo>
                    <a:pt x="6326" y="366838"/>
                  </a:lnTo>
                  <a:cubicBezTo>
                    <a:pt x="0" y="355966"/>
                    <a:pt x="0" y="342534"/>
                    <a:pt x="6326" y="331662"/>
                  </a:cubicBezTo>
                  <a:lnTo>
                    <a:pt x="189060" y="17588"/>
                  </a:lnTo>
                  <a:cubicBezTo>
                    <a:pt x="195396" y="6699"/>
                    <a:pt x="207043" y="0"/>
                    <a:pt x="219641" y="0"/>
                  </a:cubicBezTo>
                  <a:lnTo>
                    <a:pt x="1118184" y="0"/>
                  </a:lnTo>
                  <a:cubicBezTo>
                    <a:pt x="1130782" y="0"/>
                    <a:pt x="1142430" y="6699"/>
                    <a:pt x="1148765" y="17588"/>
                  </a:cubicBezTo>
                  <a:lnTo>
                    <a:pt x="1331500" y="331662"/>
                  </a:lnTo>
                  <a:cubicBezTo>
                    <a:pt x="1337825" y="342534"/>
                    <a:pt x="1337825" y="355966"/>
                    <a:pt x="1331500" y="366838"/>
                  </a:cubicBezTo>
                  <a:close/>
                </a:path>
              </a:pathLst>
            </a:custGeom>
            <a:solidFill>
              <a:srgbClr val="00A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9"/>
            <p:cNvSpPr txBox="1"/>
            <p:nvPr/>
          </p:nvSpPr>
          <p:spPr>
            <a:xfrm>
              <a:off x="114300" y="19050"/>
              <a:ext cx="1117039" cy="679450"/>
            </a:xfrm>
            <a:prstGeom prst="rect">
              <a:avLst/>
            </a:prstGeom>
            <a:noFill/>
            <a:ln>
              <a:noFill/>
            </a:ln>
          </p:spPr>
          <p:txBody>
            <a:bodyPr spcFirstLastPara="1" wrap="square" lIns="50800" tIns="50800" rIns="50800" bIns="50800" anchor="ctr" anchorCtr="0">
              <a:noAutofit/>
            </a:bodyPr>
            <a:lstStyle/>
            <a:p>
              <a:pPr marL="0" marR="0" lvl="0" indent="0" algn="ctr" rtl="0">
                <a:lnSpc>
                  <a:spcPct val="132000"/>
                </a:lnSpc>
                <a:spcBef>
                  <a:spcPts val="0"/>
                </a:spcBef>
                <a:spcAft>
                  <a:spcPts val="0"/>
                </a:spcAft>
                <a:buNone/>
              </a:pPr>
              <a:endParaRPr sz="1800">
                <a:solidFill>
                  <a:schemeClr val="dk1"/>
                </a:solidFill>
                <a:latin typeface="Manrope"/>
                <a:ea typeface="Manrope"/>
                <a:cs typeface="Manrope"/>
                <a:sym typeface="Manrope"/>
              </a:endParaRPr>
            </a:p>
          </p:txBody>
        </p:sp>
      </p:grpSp>
      <p:grpSp>
        <p:nvGrpSpPr>
          <p:cNvPr id="22" name="Google Shape;22;p19"/>
          <p:cNvGrpSpPr/>
          <p:nvPr/>
        </p:nvGrpSpPr>
        <p:grpSpPr>
          <a:xfrm>
            <a:off x="8225841" y="6487814"/>
            <a:ext cx="4705260" cy="1331718"/>
            <a:chOff x="1952" y="0"/>
            <a:chExt cx="1970105" cy="698500"/>
          </a:xfrm>
        </p:grpSpPr>
        <p:sp>
          <p:nvSpPr>
            <p:cNvPr id="23" name="Google Shape;23;p19"/>
            <p:cNvSpPr/>
            <p:nvPr/>
          </p:nvSpPr>
          <p:spPr>
            <a:xfrm>
              <a:off x="1952" y="0"/>
              <a:ext cx="1970105" cy="698500"/>
            </a:xfrm>
            <a:custGeom>
              <a:avLst/>
              <a:gdLst/>
              <a:ahLst/>
              <a:cxnLst/>
              <a:rect l="l" t="t" r="r" b="b"/>
              <a:pathLst>
                <a:path w="1970105" h="698500" extrusionOk="0">
                  <a:moveTo>
                    <a:pt x="1966944" y="358037"/>
                  </a:moveTo>
                  <a:lnTo>
                    <a:pt x="1773969" y="689713"/>
                  </a:lnTo>
                  <a:cubicBezTo>
                    <a:pt x="1770804" y="695153"/>
                    <a:pt x="1764985" y="698500"/>
                    <a:pt x="1758691" y="698500"/>
                  </a:cubicBezTo>
                  <a:lnTo>
                    <a:pt x="211413" y="698500"/>
                  </a:lnTo>
                  <a:cubicBezTo>
                    <a:pt x="205120" y="698500"/>
                    <a:pt x="199301" y="695153"/>
                    <a:pt x="196136" y="689713"/>
                  </a:cubicBezTo>
                  <a:lnTo>
                    <a:pt x="3160" y="358037"/>
                  </a:lnTo>
                  <a:cubicBezTo>
                    <a:pt x="0" y="352605"/>
                    <a:pt x="0" y="345895"/>
                    <a:pt x="3160" y="340463"/>
                  </a:cubicBezTo>
                  <a:lnTo>
                    <a:pt x="196136" y="8787"/>
                  </a:lnTo>
                  <a:cubicBezTo>
                    <a:pt x="199301" y="3347"/>
                    <a:pt x="205120" y="0"/>
                    <a:pt x="211413" y="0"/>
                  </a:cubicBezTo>
                  <a:lnTo>
                    <a:pt x="1758691" y="0"/>
                  </a:lnTo>
                  <a:cubicBezTo>
                    <a:pt x="1764985" y="0"/>
                    <a:pt x="1770804" y="3347"/>
                    <a:pt x="1773969" y="8787"/>
                  </a:cubicBezTo>
                  <a:lnTo>
                    <a:pt x="1966944" y="340463"/>
                  </a:lnTo>
                  <a:cubicBezTo>
                    <a:pt x="1970105" y="345895"/>
                    <a:pt x="1970105" y="352605"/>
                    <a:pt x="1966944" y="358037"/>
                  </a:cubicBezTo>
                  <a:close/>
                </a:path>
              </a:pathLst>
            </a:custGeom>
            <a:solidFill>
              <a:srgbClr val="000B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9"/>
            <p:cNvSpPr txBox="1"/>
            <p:nvPr/>
          </p:nvSpPr>
          <p:spPr>
            <a:xfrm>
              <a:off x="114300" y="19050"/>
              <a:ext cx="1745409" cy="679450"/>
            </a:xfrm>
            <a:prstGeom prst="rect">
              <a:avLst/>
            </a:prstGeom>
            <a:noFill/>
            <a:ln>
              <a:noFill/>
            </a:ln>
          </p:spPr>
          <p:txBody>
            <a:bodyPr spcFirstLastPara="1" wrap="square" lIns="50800" tIns="50800" rIns="50800" bIns="50800" anchor="ctr" anchorCtr="0">
              <a:noAutofit/>
            </a:bodyPr>
            <a:lstStyle/>
            <a:p>
              <a:pPr marL="0" marR="0" lvl="0" indent="0" algn="ctr" rtl="0">
                <a:lnSpc>
                  <a:spcPct val="132000"/>
                </a:lnSpc>
                <a:spcBef>
                  <a:spcPts val="0"/>
                </a:spcBef>
                <a:spcAft>
                  <a:spcPts val="0"/>
                </a:spcAft>
                <a:buNone/>
              </a:pPr>
              <a:endParaRPr sz="1800">
                <a:solidFill>
                  <a:schemeClr val="dk1"/>
                </a:solidFill>
                <a:latin typeface="Manrope"/>
                <a:ea typeface="Manrope"/>
                <a:cs typeface="Manrope"/>
                <a:sym typeface="Manrope"/>
              </a:endParaRPr>
            </a:p>
          </p:txBody>
        </p:sp>
      </p:grpSp>
    </p:spTree>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Blank Layout with Sub Title">
  <p:cSld name="2_Blank Layout with Sub Title">
    <p:spTree>
      <p:nvGrpSpPr>
        <p:cNvPr id="1" name="Shape 25"/>
        <p:cNvGrpSpPr/>
        <p:nvPr/>
      </p:nvGrpSpPr>
      <p:grpSpPr>
        <a:xfrm>
          <a:off x="0" y="0"/>
          <a:ext cx="0" cy="0"/>
          <a:chOff x="0" y="0"/>
          <a:chExt cx="0" cy="0"/>
        </a:xfrm>
      </p:grpSpPr>
      <p:sp>
        <p:nvSpPr>
          <p:cNvPr id="26" name="Google Shape;26;p20"/>
          <p:cNvSpPr/>
          <p:nvPr/>
        </p:nvSpPr>
        <p:spPr>
          <a:xfrm>
            <a:off x="0" y="0"/>
            <a:ext cx="12192000" cy="6858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2">
              <a:alphaModFix/>
            </a:blip>
            <a:stretch>
              <a:fillRect t="-4564" b="-6543"/>
            </a:stretch>
          </a:blipFill>
          <a:ln>
            <a:noFill/>
          </a:ln>
        </p:spPr>
      </p:sp>
      <p:sp>
        <p:nvSpPr>
          <p:cNvPr id="27" name="Google Shape;27;p20"/>
          <p:cNvSpPr txBox="1">
            <a:spLocks noGrp="1"/>
          </p:cNvSpPr>
          <p:nvPr>
            <p:ph type="body" idx="1"/>
          </p:nvPr>
        </p:nvSpPr>
        <p:spPr>
          <a:xfrm flipH="1">
            <a:off x="1716926" y="204677"/>
            <a:ext cx="8172450" cy="368750"/>
          </a:xfrm>
          <a:prstGeom prst="rect">
            <a:avLst/>
          </a:prstGeom>
          <a:noFill/>
          <a:ln>
            <a:noFill/>
          </a:ln>
        </p:spPr>
        <p:txBody>
          <a:bodyPr spcFirstLastPara="1" wrap="square" lIns="0" tIns="36000" rIns="0" bIns="0" anchor="t" anchorCtr="0">
            <a:spAutoFit/>
          </a:bodyPr>
          <a:lstStyle>
            <a:lvl1pPr marL="457200" marR="0" lvl="0" indent="-228600" algn="l" rtl="0">
              <a:lnSpc>
                <a:spcPct val="90000"/>
              </a:lnSpc>
              <a:spcBef>
                <a:spcPts val="1000"/>
              </a:spcBef>
              <a:spcAft>
                <a:spcPts val="0"/>
              </a:spcAft>
              <a:buClr>
                <a:schemeClr val="accent1"/>
              </a:buClr>
              <a:buSzPts val="2400"/>
              <a:buFont typeface="Arial"/>
              <a:buNone/>
              <a:defRPr sz="2400" b="1" i="0" u="none" strike="noStrike" cap="none">
                <a:solidFill>
                  <a:srgbClr val="9AEEF6"/>
                </a:solidFill>
                <a:latin typeface="Manrope"/>
                <a:ea typeface="Manrope"/>
                <a:cs typeface="Manrope"/>
                <a:sym typeface="Manrope"/>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pic>
        <p:nvPicPr>
          <p:cNvPr id="28" name="Google Shape;28;p20" descr="A logo with a person in the middle&#10;&#10;Description automatically generated"/>
          <p:cNvPicPr preferRelativeResize="0"/>
          <p:nvPr/>
        </p:nvPicPr>
        <p:blipFill rotWithShape="1">
          <a:blip r:embed="rId3">
            <a:alphaModFix/>
          </a:blip>
          <a:srcRect/>
          <a:stretch/>
        </p:blipFill>
        <p:spPr>
          <a:xfrm>
            <a:off x="48394" y="-88549"/>
            <a:ext cx="1197017" cy="754389"/>
          </a:xfrm>
          <a:prstGeom prst="rect">
            <a:avLst/>
          </a:prstGeom>
          <a:noFill/>
          <a:ln>
            <a:noFill/>
          </a:ln>
        </p:spPr>
      </p:pic>
      <p:pic>
        <p:nvPicPr>
          <p:cNvPr id="29" name="Google Shape;29;p20"/>
          <p:cNvPicPr preferRelativeResize="0"/>
          <p:nvPr/>
        </p:nvPicPr>
        <p:blipFill rotWithShape="1">
          <a:blip r:embed="rId4">
            <a:alphaModFix/>
          </a:blip>
          <a:srcRect/>
          <a:stretch/>
        </p:blipFill>
        <p:spPr>
          <a:xfrm>
            <a:off x="11110855" y="266313"/>
            <a:ext cx="914400" cy="122739"/>
          </a:xfrm>
          <a:prstGeom prst="rect">
            <a:avLst/>
          </a:prstGeom>
          <a:noFill/>
          <a:ln>
            <a:noFill/>
          </a:ln>
        </p:spPr>
      </p:pic>
      <p:sp>
        <p:nvSpPr>
          <p:cNvPr id="30" name="Google Shape;30;p20"/>
          <p:cNvSpPr/>
          <p:nvPr/>
        </p:nvSpPr>
        <p:spPr>
          <a:xfrm>
            <a:off x="-1038812" y="4512530"/>
            <a:ext cx="3424203" cy="2653583"/>
          </a:xfrm>
          <a:custGeom>
            <a:avLst/>
            <a:gdLst/>
            <a:ahLst/>
            <a:cxnLst/>
            <a:rect l="l" t="t" r="r" b="b"/>
            <a:pathLst>
              <a:path w="4320000" h="4114800" extrusionOk="0">
                <a:moveTo>
                  <a:pt x="0" y="0"/>
                </a:moveTo>
                <a:lnTo>
                  <a:pt x="4320000" y="0"/>
                </a:lnTo>
                <a:lnTo>
                  <a:pt x="4320000" y="4114800"/>
                </a:lnTo>
                <a:lnTo>
                  <a:pt x="0" y="4114800"/>
                </a:lnTo>
                <a:lnTo>
                  <a:pt x="0" y="0"/>
                </a:lnTo>
                <a:close/>
              </a:path>
            </a:pathLst>
          </a:custGeom>
          <a:blipFill rotWithShape="1">
            <a:blip r:embed="rId5">
              <a:alphaModFix/>
            </a:blip>
            <a:stretch>
              <a:fillRect/>
            </a:stretch>
          </a:blipFill>
          <a:ln>
            <a:noFill/>
          </a:ln>
        </p:spPr>
      </p:sp>
    </p:spTree>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Blank Layout">
  <p:cSld name="1_Blank Layout">
    <p:spTree>
      <p:nvGrpSpPr>
        <p:cNvPr id="1" name="Shape 31"/>
        <p:cNvGrpSpPr/>
        <p:nvPr/>
      </p:nvGrpSpPr>
      <p:grpSpPr>
        <a:xfrm>
          <a:off x="0" y="0"/>
          <a:ext cx="0" cy="0"/>
          <a:chOff x="0" y="0"/>
          <a:chExt cx="0" cy="0"/>
        </a:xfrm>
      </p:grpSpPr>
      <p:sp>
        <p:nvSpPr>
          <p:cNvPr id="32" name="Google Shape;32;p21"/>
          <p:cNvSpPr txBox="1"/>
          <p:nvPr/>
        </p:nvSpPr>
        <p:spPr>
          <a:xfrm>
            <a:off x="11568055" y="6453188"/>
            <a:ext cx="270570" cy="138499"/>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900"/>
              <a:buFont typeface="Manrope"/>
              <a:buNone/>
            </a:pPr>
            <a:fld id="{00000000-1234-1234-1234-123412341234}" type="slidenum">
              <a:rPr lang="en-US" sz="900">
                <a:solidFill>
                  <a:schemeClr val="dk1"/>
                </a:solidFill>
                <a:latin typeface="Manrope"/>
                <a:ea typeface="Manrope"/>
                <a:cs typeface="Manrope"/>
                <a:sym typeface="Manrope"/>
              </a:rPr>
              <a:t>‹#›</a:t>
            </a:fld>
            <a:endParaRPr sz="900">
              <a:solidFill>
                <a:schemeClr val="dk1"/>
              </a:solidFill>
              <a:latin typeface="Manrope"/>
              <a:ea typeface="Manrope"/>
              <a:cs typeface="Manrope"/>
              <a:sym typeface="Manrope"/>
            </a:endParaRPr>
          </a:p>
        </p:txBody>
      </p:sp>
      <p:sp>
        <p:nvSpPr>
          <p:cNvPr id="33" name="Google Shape;33;p21"/>
          <p:cNvSpPr txBox="1">
            <a:spLocks noGrp="1"/>
          </p:cNvSpPr>
          <p:nvPr>
            <p:ph type="body" idx="1"/>
          </p:nvPr>
        </p:nvSpPr>
        <p:spPr>
          <a:xfrm flipH="1">
            <a:off x="1721540" y="204677"/>
            <a:ext cx="8172450" cy="368750"/>
          </a:xfrm>
          <a:prstGeom prst="rect">
            <a:avLst/>
          </a:prstGeom>
          <a:noFill/>
          <a:ln>
            <a:noFill/>
          </a:ln>
        </p:spPr>
        <p:txBody>
          <a:bodyPr spcFirstLastPara="1" wrap="square" lIns="0" tIns="36000" rIns="0" bIns="0" anchor="t" anchorCtr="0">
            <a:spAutoFit/>
          </a:bodyPr>
          <a:lstStyle>
            <a:lvl1pPr marL="457200" marR="0" lvl="0" indent="-228600" algn="l" rtl="0">
              <a:lnSpc>
                <a:spcPct val="90000"/>
              </a:lnSpc>
              <a:spcBef>
                <a:spcPts val="1000"/>
              </a:spcBef>
              <a:spcAft>
                <a:spcPts val="0"/>
              </a:spcAft>
              <a:buClr>
                <a:schemeClr val="accent1"/>
              </a:buClr>
              <a:buSzPts val="2400"/>
              <a:buFont typeface="Arial"/>
              <a:buNone/>
              <a:defRPr sz="2400" b="1" i="0" u="none" strike="noStrike" cap="none">
                <a:solidFill>
                  <a:schemeClr val="dk1"/>
                </a:solidFill>
                <a:latin typeface="Manrope"/>
                <a:ea typeface="Manrope"/>
                <a:cs typeface="Manrope"/>
                <a:sym typeface="Manrope"/>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sp>
        <p:nvSpPr>
          <p:cNvPr id="34" name="Google Shape;34;p21"/>
          <p:cNvSpPr txBox="1"/>
          <p:nvPr/>
        </p:nvSpPr>
        <p:spPr>
          <a:xfrm>
            <a:off x="623888" y="6453188"/>
            <a:ext cx="2781211" cy="1077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5A6282"/>
              </a:buClr>
              <a:buSzPts val="700"/>
              <a:buFont typeface="Manrope"/>
              <a:buNone/>
            </a:pPr>
            <a:r>
              <a:rPr lang="en-US" sz="700">
                <a:solidFill>
                  <a:srgbClr val="5A6282"/>
                </a:solidFill>
                <a:latin typeface="Manrope"/>
                <a:ea typeface="Manrope"/>
                <a:cs typeface="Manrope"/>
                <a:sym typeface="Manrope"/>
              </a:rPr>
              <a:t>© Hexaware Technologies. Confidential briefing. </a:t>
            </a:r>
            <a:endParaRPr sz="700">
              <a:solidFill>
                <a:srgbClr val="5A6282"/>
              </a:solidFill>
              <a:latin typeface="Manrope"/>
              <a:ea typeface="Manrope"/>
              <a:cs typeface="Manrope"/>
              <a:sym typeface="Manrope"/>
            </a:endParaRPr>
          </a:p>
        </p:txBody>
      </p:sp>
      <p:pic>
        <p:nvPicPr>
          <p:cNvPr id="35" name="Google Shape;35;p21"/>
          <p:cNvPicPr preferRelativeResize="0"/>
          <p:nvPr/>
        </p:nvPicPr>
        <p:blipFill rotWithShape="1">
          <a:blip r:embed="rId2">
            <a:alphaModFix/>
          </a:blip>
          <a:srcRect/>
          <a:stretch/>
        </p:blipFill>
        <p:spPr>
          <a:xfrm>
            <a:off x="11110855" y="266313"/>
            <a:ext cx="914400" cy="122739"/>
          </a:xfrm>
          <a:prstGeom prst="rect">
            <a:avLst/>
          </a:prstGeom>
          <a:noFill/>
          <a:ln>
            <a:noFill/>
          </a:ln>
        </p:spPr>
      </p:pic>
      <p:grpSp>
        <p:nvGrpSpPr>
          <p:cNvPr id="36" name="Google Shape;36;p21"/>
          <p:cNvGrpSpPr/>
          <p:nvPr/>
        </p:nvGrpSpPr>
        <p:grpSpPr>
          <a:xfrm>
            <a:off x="-865870" y="6151434"/>
            <a:ext cx="2979515" cy="1413131"/>
            <a:chOff x="3907" y="0"/>
            <a:chExt cx="1337825" cy="698500"/>
          </a:xfrm>
        </p:grpSpPr>
        <p:sp>
          <p:nvSpPr>
            <p:cNvPr id="37" name="Google Shape;37;p21"/>
            <p:cNvSpPr/>
            <p:nvPr/>
          </p:nvSpPr>
          <p:spPr>
            <a:xfrm>
              <a:off x="3907" y="0"/>
              <a:ext cx="1337825" cy="698500"/>
            </a:xfrm>
            <a:custGeom>
              <a:avLst/>
              <a:gdLst/>
              <a:ahLst/>
              <a:cxnLst/>
              <a:rect l="l" t="t" r="r" b="b"/>
              <a:pathLst>
                <a:path w="1337825" h="698500" extrusionOk="0">
                  <a:moveTo>
                    <a:pt x="1331500" y="366838"/>
                  </a:moveTo>
                  <a:lnTo>
                    <a:pt x="1148765" y="680912"/>
                  </a:lnTo>
                  <a:cubicBezTo>
                    <a:pt x="1142430" y="691801"/>
                    <a:pt x="1130782" y="698500"/>
                    <a:pt x="1118184" y="698500"/>
                  </a:cubicBezTo>
                  <a:lnTo>
                    <a:pt x="219641" y="698500"/>
                  </a:lnTo>
                  <a:cubicBezTo>
                    <a:pt x="207043" y="698500"/>
                    <a:pt x="195396" y="691801"/>
                    <a:pt x="189060" y="680912"/>
                  </a:cubicBezTo>
                  <a:lnTo>
                    <a:pt x="6326" y="366838"/>
                  </a:lnTo>
                  <a:cubicBezTo>
                    <a:pt x="0" y="355966"/>
                    <a:pt x="0" y="342534"/>
                    <a:pt x="6326" y="331662"/>
                  </a:cubicBezTo>
                  <a:lnTo>
                    <a:pt x="189060" y="17588"/>
                  </a:lnTo>
                  <a:cubicBezTo>
                    <a:pt x="195396" y="6699"/>
                    <a:pt x="207043" y="0"/>
                    <a:pt x="219641" y="0"/>
                  </a:cubicBezTo>
                  <a:lnTo>
                    <a:pt x="1118184" y="0"/>
                  </a:lnTo>
                  <a:cubicBezTo>
                    <a:pt x="1130782" y="0"/>
                    <a:pt x="1142430" y="6699"/>
                    <a:pt x="1148765" y="17588"/>
                  </a:cubicBezTo>
                  <a:lnTo>
                    <a:pt x="1331500" y="331662"/>
                  </a:lnTo>
                  <a:cubicBezTo>
                    <a:pt x="1337825" y="342534"/>
                    <a:pt x="1337825" y="355966"/>
                    <a:pt x="1331500" y="366838"/>
                  </a:cubicBezTo>
                  <a:close/>
                </a:path>
              </a:pathLst>
            </a:custGeom>
            <a:solidFill>
              <a:srgbClr val="00A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1"/>
            <p:cNvSpPr txBox="1"/>
            <p:nvPr/>
          </p:nvSpPr>
          <p:spPr>
            <a:xfrm>
              <a:off x="114300" y="19050"/>
              <a:ext cx="1117039" cy="679450"/>
            </a:xfrm>
            <a:prstGeom prst="rect">
              <a:avLst/>
            </a:prstGeom>
            <a:noFill/>
            <a:ln>
              <a:noFill/>
            </a:ln>
          </p:spPr>
          <p:txBody>
            <a:bodyPr spcFirstLastPara="1" wrap="square" lIns="50800" tIns="50800" rIns="50800" bIns="50800" anchor="ctr" anchorCtr="0">
              <a:noAutofit/>
            </a:bodyPr>
            <a:lstStyle/>
            <a:p>
              <a:pPr marL="0" marR="0" lvl="0" indent="0" algn="ctr" rtl="0">
                <a:lnSpc>
                  <a:spcPct val="132000"/>
                </a:lnSpc>
                <a:spcBef>
                  <a:spcPts val="0"/>
                </a:spcBef>
                <a:spcAft>
                  <a:spcPts val="0"/>
                </a:spcAft>
                <a:buNone/>
              </a:pPr>
              <a:endParaRPr sz="1800">
                <a:solidFill>
                  <a:schemeClr val="dk1"/>
                </a:solidFill>
                <a:latin typeface="Manrope"/>
                <a:ea typeface="Manrope"/>
                <a:cs typeface="Manrope"/>
                <a:sym typeface="Manrope"/>
              </a:endParaRPr>
            </a:p>
          </p:txBody>
        </p:sp>
      </p:grpSp>
      <p:grpSp>
        <p:nvGrpSpPr>
          <p:cNvPr id="39" name="Google Shape;39;p21"/>
          <p:cNvGrpSpPr/>
          <p:nvPr/>
        </p:nvGrpSpPr>
        <p:grpSpPr>
          <a:xfrm>
            <a:off x="-615288" y="6453188"/>
            <a:ext cx="3790257" cy="972232"/>
            <a:chOff x="3082" y="0"/>
            <a:chExt cx="2473632" cy="698500"/>
          </a:xfrm>
        </p:grpSpPr>
        <p:sp>
          <p:nvSpPr>
            <p:cNvPr id="40" name="Google Shape;40;p21"/>
            <p:cNvSpPr/>
            <p:nvPr/>
          </p:nvSpPr>
          <p:spPr>
            <a:xfrm>
              <a:off x="3082" y="0"/>
              <a:ext cx="2473632" cy="698500"/>
            </a:xfrm>
            <a:custGeom>
              <a:avLst/>
              <a:gdLst/>
              <a:ahLst/>
              <a:cxnLst/>
              <a:rect l="l" t="t" r="r" b="b"/>
              <a:pathLst>
                <a:path w="2473632" h="698500" extrusionOk="0">
                  <a:moveTo>
                    <a:pt x="2468643" y="363122"/>
                  </a:moveTo>
                  <a:lnTo>
                    <a:pt x="2281585" y="684628"/>
                  </a:lnTo>
                  <a:cubicBezTo>
                    <a:pt x="2276588" y="693216"/>
                    <a:pt x="2267401" y="698500"/>
                    <a:pt x="2257465" y="698500"/>
                  </a:cubicBezTo>
                  <a:lnTo>
                    <a:pt x="216167" y="698500"/>
                  </a:lnTo>
                  <a:cubicBezTo>
                    <a:pt x="206231" y="698500"/>
                    <a:pt x="197044" y="693216"/>
                    <a:pt x="192047" y="684628"/>
                  </a:cubicBezTo>
                  <a:lnTo>
                    <a:pt x="4989" y="363122"/>
                  </a:lnTo>
                  <a:cubicBezTo>
                    <a:pt x="0" y="354547"/>
                    <a:pt x="0" y="343953"/>
                    <a:pt x="4989" y="335378"/>
                  </a:cubicBezTo>
                  <a:lnTo>
                    <a:pt x="192047" y="13872"/>
                  </a:lnTo>
                  <a:cubicBezTo>
                    <a:pt x="197044" y="5284"/>
                    <a:pt x="206231" y="0"/>
                    <a:pt x="216167" y="0"/>
                  </a:cubicBezTo>
                  <a:lnTo>
                    <a:pt x="2257465" y="0"/>
                  </a:lnTo>
                  <a:cubicBezTo>
                    <a:pt x="2267401" y="0"/>
                    <a:pt x="2276588" y="5284"/>
                    <a:pt x="2281585" y="13872"/>
                  </a:cubicBezTo>
                  <a:lnTo>
                    <a:pt x="2468643" y="335378"/>
                  </a:lnTo>
                  <a:cubicBezTo>
                    <a:pt x="2473632" y="343953"/>
                    <a:pt x="2473632" y="354547"/>
                    <a:pt x="2468643" y="363122"/>
                  </a:cubicBezTo>
                  <a:close/>
                </a:path>
              </a:pathLst>
            </a:custGeom>
            <a:solidFill>
              <a:srgbClr val="000B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1"/>
            <p:cNvSpPr txBox="1"/>
            <p:nvPr/>
          </p:nvSpPr>
          <p:spPr>
            <a:xfrm>
              <a:off x="114300" y="19050"/>
              <a:ext cx="2251196" cy="679450"/>
            </a:xfrm>
            <a:prstGeom prst="rect">
              <a:avLst/>
            </a:prstGeom>
            <a:noFill/>
            <a:ln>
              <a:noFill/>
            </a:ln>
          </p:spPr>
          <p:txBody>
            <a:bodyPr spcFirstLastPara="1" wrap="square" lIns="50800" tIns="50800" rIns="50800" bIns="50800" anchor="ctr" anchorCtr="0">
              <a:noAutofit/>
            </a:bodyPr>
            <a:lstStyle/>
            <a:p>
              <a:pPr marL="0" marR="0" lvl="0" indent="0" algn="ctr" rtl="0">
                <a:lnSpc>
                  <a:spcPct val="132000"/>
                </a:lnSpc>
                <a:spcBef>
                  <a:spcPts val="0"/>
                </a:spcBef>
                <a:spcAft>
                  <a:spcPts val="0"/>
                </a:spcAft>
                <a:buNone/>
              </a:pPr>
              <a:endParaRPr sz="1800">
                <a:solidFill>
                  <a:schemeClr val="dk1"/>
                </a:solidFill>
                <a:latin typeface="Manrope"/>
                <a:ea typeface="Manrope"/>
                <a:cs typeface="Manrope"/>
                <a:sym typeface="Manrope"/>
              </a:endParaRPr>
            </a:p>
          </p:txBody>
        </p:sp>
      </p:grpSp>
    </p:spTree>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Blank Layout with Sub Title">
  <p:cSld name="3_Blank Layout with Sub Title">
    <p:spTree>
      <p:nvGrpSpPr>
        <p:cNvPr id="1" name="Shape 42"/>
        <p:cNvGrpSpPr/>
        <p:nvPr/>
      </p:nvGrpSpPr>
      <p:grpSpPr>
        <a:xfrm>
          <a:off x="0" y="0"/>
          <a:ext cx="0" cy="0"/>
          <a:chOff x="0" y="0"/>
          <a:chExt cx="0" cy="0"/>
        </a:xfrm>
      </p:grpSpPr>
      <p:sp>
        <p:nvSpPr>
          <p:cNvPr id="43" name="Google Shape;43;p22"/>
          <p:cNvSpPr/>
          <p:nvPr/>
        </p:nvSpPr>
        <p:spPr>
          <a:xfrm>
            <a:off x="0" y="0"/>
            <a:ext cx="12192000" cy="6858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2">
              <a:alphaModFix/>
            </a:blip>
            <a:stretch>
              <a:fillRect t="-4564" b="-6543"/>
            </a:stretch>
          </a:blipFill>
          <a:ln>
            <a:noFill/>
          </a:ln>
        </p:spPr>
      </p:sp>
      <p:sp>
        <p:nvSpPr>
          <p:cNvPr id="44" name="Google Shape;44;p22"/>
          <p:cNvSpPr txBox="1">
            <a:spLocks noGrp="1"/>
          </p:cNvSpPr>
          <p:nvPr>
            <p:ph type="body" idx="1"/>
          </p:nvPr>
        </p:nvSpPr>
        <p:spPr>
          <a:xfrm flipH="1">
            <a:off x="1716926" y="204677"/>
            <a:ext cx="8172450" cy="368750"/>
          </a:xfrm>
          <a:prstGeom prst="rect">
            <a:avLst/>
          </a:prstGeom>
          <a:noFill/>
          <a:ln>
            <a:noFill/>
          </a:ln>
        </p:spPr>
        <p:txBody>
          <a:bodyPr spcFirstLastPara="1" wrap="square" lIns="0" tIns="36000" rIns="0" bIns="0" anchor="t" anchorCtr="0">
            <a:spAutoFit/>
          </a:bodyPr>
          <a:lstStyle>
            <a:lvl1pPr marL="457200" marR="0" lvl="0" indent="-228600" algn="l" rtl="0">
              <a:lnSpc>
                <a:spcPct val="90000"/>
              </a:lnSpc>
              <a:spcBef>
                <a:spcPts val="1000"/>
              </a:spcBef>
              <a:spcAft>
                <a:spcPts val="0"/>
              </a:spcAft>
              <a:buClr>
                <a:schemeClr val="accent1"/>
              </a:buClr>
              <a:buSzPts val="2400"/>
              <a:buFont typeface="Arial"/>
              <a:buNone/>
              <a:defRPr sz="2400" b="1" i="0" u="none" strike="noStrike" cap="none">
                <a:solidFill>
                  <a:srgbClr val="9AEEF6"/>
                </a:solidFill>
                <a:latin typeface="Manrope"/>
                <a:ea typeface="Manrope"/>
                <a:cs typeface="Manrope"/>
                <a:sym typeface="Manrope"/>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pic>
        <p:nvPicPr>
          <p:cNvPr id="45" name="Google Shape;45;p22" descr="A logo with a person in the middle&#10;&#10;Description automatically generated"/>
          <p:cNvPicPr preferRelativeResize="0"/>
          <p:nvPr/>
        </p:nvPicPr>
        <p:blipFill rotWithShape="1">
          <a:blip r:embed="rId3">
            <a:alphaModFix/>
          </a:blip>
          <a:srcRect/>
          <a:stretch/>
        </p:blipFill>
        <p:spPr>
          <a:xfrm>
            <a:off x="48394" y="-88549"/>
            <a:ext cx="1197017" cy="754389"/>
          </a:xfrm>
          <a:prstGeom prst="rect">
            <a:avLst/>
          </a:prstGeom>
          <a:noFill/>
          <a:ln>
            <a:noFill/>
          </a:ln>
        </p:spPr>
      </p:pic>
      <p:pic>
        <p:nvPicPr>
          <p:cNvPr id="46" name="Google Shape;46;p22"/>
          <p:cNvPicPr preferRelativeResize="0"/>
          <p:nvPr/>
        </p:nvPicPr>
        <p:blipFill rotWithShape="1">
          <a:blip r:embed="rId4">
            <a:alphaModFix/>
          </a:blip>
          <a:srcRect/>
          <a:stretch/>
        </p:blipFill>
        <p:spPr>
          <a:xfrm>
            <a:off x="11110855" y="266313"/>
            <a:ext cx="914400" cy="122739"/>
          </a:xfrm>
          <a:prstGeom prst="rect">
            <a:avLst/>
          </a:prstGeom>
          <a:noFill/>
          <a:ln>
            <a:noFill/>
          </a:ln>
        </p:spPr>
      </p:pic>
      <p:sp>
        <p:nvSpPr>
          <p:cNvPr id="47" name="Google Shape;47;p22"/>
          <p:cNvSpPr/>
          <p:nvPr/>
        </p:nvSpPr>
        <p:spPr>
          <a:xfrm>
            <a:off x="-1707278" y="1750726"/>
            <a:ext cx="3424204" cy="3427644"/>
          </a:xfrm>
          <a:custGeom>
            <a:avLst/>
            <a:gdLst/>
            <a:ahLst/>
            <a:cxnLst/>
            <a:rect l="l" t="t" r="r" b="b"/>
            <a:pathLst>
              <a:path w="4182770" h="4114800" extrusionOk="0">
                <a:moveTo>
                  <a:pt x="0" y="0"/>
                </a:moveTo>
                <a:lnTo>
                  <a:pt x="4182770" y="0"/>
                </a:lnTo>
                <a:lnTo>
                  <a:pt x="4182770" y="4114800"/>
                </a:lnTo>
                <a:lnTo>
                  <a:pt x="0" y="4114800"/>
                </a:lnTo>
                <a:lnTo>
                  <a:pt x="0" y="0"/>
                </a:lnTo>
                <a:close/>
              </a:path>
            </a:pathLst>
          </a:custGeom>
          <a:blipFill rotWithShape="1">
            <a:blip r:embed="rId5">
              <a:alphaModFix/>
            </a:blip>
            <a:stretch>
              <a:fillRect/>
            </a:stretch>
          </a:blipFill>
          <a:ln>
            <a:noFill/>
          </a:ln>
        </p:spPr>
      </p:sp>
      <p:sp>
        <p:nvSpPr>
          <p:cNvPr id="48" name="Google Shape;48;p22"/>
          <p:cNvSpPr/>
          <p:nvPr/>
        </p:nvSpPr>
        <p:spPr>
          <a:xfrm>
            <a:off x="10185400" y="4251445"/>
            <a:ext cx="2006600" cy="2606555"/>
          </a:xfrm>
          <a:custGeom>
            <a:avLst/>
            <a:gdLst/>
            <a:ahLst/>
            <a:cxnLst/>
            <a:rect l="l" t="t" r="r" b="b"/>
            <a:pathLst>
              <a:path w="3286381" h="3866910" extrusionOk="0">
                <a:moveTo>
                  <a:pt x="0" y="0"/>
                </a:moveTo>
                <a:lnTo>
                  <a:pt x="3286381" y="0"/>
                </a:lnTo>
                <a:lnTo>
                  <a:pt x="3286381" y="3866909"/>
                </a:lnTo>
                <a:lnTo>
                  <a:pt x="0" y="3866909"/>
                </a:lnTo>
                <a:lnTo>
                  <a:pt x="0" y="0"/>
                </a:lnTo>
                <a:close/>
              </a:path>
            </a:pathLst>
          </a:custGeom>
          <a:blipFill rotWithShape="1">
            <a:blip r:embed="rId6">
              <a:alphaModFix/>
            </a:blip>
            <a:stretch>
              <a:fillRect/>
            </a:stretch>
          </a:blipFill>
          <a:ln>
            <a:noFill/>
          </a:ln>
        </p:spPr>
      </p:sp>
    </p:spTree>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Blank Layout with Sub Title">
  <p:cSld name="1_Blank Layout with Sub Title">
    <p:spTree>
      <p:nvGrpSpPr>
        <p:cNvPr id="1" name="Shape 49"/>
        <p:cNvGrpSpPr/>
        <p:nvPr/>
      </p:nvGrpSpPr>
      <p:grpSpPr>
        <a:xfrm>
          <a:off x="0" y="0"/>
          <a:ext cx="0" cy="0"/>
          <a:chOff x="0" y="0"/>
          <a:chExt cx="0" cy="0"/>
        </a:xfrm>
      </p:grpSpPr>
      <p:sp>
        <p:nvSpPr>
          <p:cNvPr id="50" name="Google Shape;50;p23"/>
          <p:cNvSpPr/>
          <p:nvPr/>
        </p:nvSpPr>
        <p:spPr>
          <a:xfrm>
            <a:off x="0" y="0"/>
            <a:ext cx="12192000" cy="6858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2">
              <a:alphaModFix/>
            </a:blip>
            <a:stretch>
              <a:fillRect t="-4564" b="-6543"/>
            </a:stretch>
          </a:blipFill>
          <a:ln>
            <a:noFill/>
          </a:ln>
        </p:spPr>
      </p:sp>
      <p:sp>
        <p:nvSpPr>
          <p:cNvPr id="51" name="Google Shape;51;p23"/>
          <p:cNvSpPr/>
          <p:nvPr/>
        </p:nvSpPr>
        <p:spPr>
          <a:xfrm>
            <a:off x="4318685" y="5439024"/>
            <a:ext cx="2790028" cy="2691829"/>
          </a:xfrm>
          <a:custGeom>
            <a:avLst/>
            <a:gdLst/>
            <a:ahLst/>
            <a:cxnLst/>
            <a:rect l="l" t="t" r="r" b="b"/>
            <a:pathLst>
              <a:path w="4182770" h="4114800" extrusionOk="0">
                <a:moveTo>
                  <a:pt x="0" y="0"/>
                </a:moveTo>
                <a:lnTo>
                  <a:pt x="4182770" y="0"/>
                </a:lnTo>
                <a:lnTo>
                  <a:pt x="4182770" y="4114800"/>
                </a:lnTo>
                <a:lnTo>
                  <a:pt x="0" y="4114800"/>
                </a:lnTo>
                <a:lnTo>
                  <a:pt x="0" y="0"/>
                </a:lnTo>
                <a:close/>
              </a:path>
            </a:pathLst>
          </a:custGeom>
          <a:blipFill rotWithShape="1">
            <a:blip r:embed="rId3">
              <a:alphaModFix/>
            </a:blip>
            <a:stretch>
              <a:fillRect/>
            </a:stretch>
          </a:blipFill>
          <a:ln>
            <a:noFill/>
          </a:ln>
        </p:spPr>
      </p:sp>
      <p:sp>
        <p:nvSpPr>
          <p:cNvPr id="52" name="Google Shape;52;p23"/>
          <p:cNvSpPr/>
          <p:nvPr/>
        </p:nvSpPr>
        <p:spPr>
          <a:xfrm>
            <a:off x="-641582" y="6444037"/>
            <a:ext cx="3055793" cy="681804"/>
          </a:xfrm>
          <a:custGeom>
            <a:avLst/>
            <a:gdLst/>
            <a:ahLst/>
            <a:cxnLst/>
            <a:rect l="l" t="t" r="r" b="b"/>
            <a:pathLst>
              <a:path w="4581201" h="1042223" extrusionOk="0">
                <a:moveTo>
                  <a:pt x="0" y="0"/>
                </a:moveTo>
                <a:lnTo>
                  <a:pt x="4581201" y="0"/>
                </a:lnTo>
                <a:lnTo>
                  <a:pt x="4581201" y="1042223"/>
                </a:lnTo>
                <a:lnTo>
                  <a:pt x="0" y="1042223"/>
                </a:lnTo>
                <a:lnTo>
                  <a:pt x="0" y="0"/>
                </a:lnTo>
                <a:close/>
              </a:path>
            </a:pathLst>
          </a:custGeom>
          <a:blipFill rotWithShape="1">
            <a:blip r:embed="rId4">
              <a:alphaModFix/>
            </a:blip>
            <a:stretch>
              <a:fillRect/>
            </a:stretch>
          </a:blipFill>
          <a:ln>
            <a:noFill/>
          </a:ln>
        </p:spPr>
      </p:sp>
      <p:sp>
        <p:nvSpPr>
          <p:cNvPr id="53" name="Google Shape;53;p23"/>
          <p:cNvSpPr/>
          <p:nvPr/>
        </p:nvSpPr>
        <p:spPr>
          <a:xfrm>
            <a:off x="9628704" y="6444037"/>
            <a:ext cx="3055793" cy="681804"/>
          </a:xfrm>
          <a:custGeom>
            <a:avLst/>
            <a:gdLst/>
            <a:ahLst/>
            <a:cxnLst/>
            <a:rect l="l" t="t" r="r" b="b"/>
            <a:pathLst>
              <a:path w="4581201" h="1042223" extrusionOk="0">
                <a:moveTo>
                  <a:pt x="0" y="0"/>
                </a:moveTo>
                <a:lnTo>
                  <a:pt x="4581201" y="0"/>
                </a:lnTo>
                <a:lnTo>
                  <a:pt x="4581201" y="1042223"/>
                </a:lnTo>
                <a:lnTo>
                  <a:pt x="0" y="1042223"/>
                </a:lnTo>
                <a:lnTo>
                  <a:pt x="0" y="0"/>
                </a:lnTo>
                <a:close/>
              </a:path>
            </a:pathLst>
          </a:custGeom>
          <a:blipFill rotWithShape="1">
            <a:blip r:embed="rId4">
              <a:alphaModFix/>
            </a:blip>
            <a:stretch>
              <a:fillRect/>
            </a:stretch>
          </a:blipFill>
          <a:ln>
            <a:noFill/>
          </a:ln>
        </p:spPr>
      </p:sp>
      <p:sp>
        <p:nvSpPr>
          <p:cNvPr id="54" name="Google Shape;54;p23"/>
          <p:cNvSpPr txBox="1">
            <a:spLocks noGrp="1"/>
          </p:cNvSpPr>
          <p:nvPr>
            <p:ph type="body" idx="1"/>
          </p:nvPr>
        </p:nvSpPr>
        <p:spPr>
          <a:xfrm flipH="1">
            <a:off x="1716926" y="204677"/>
            <a:ext cx="8172450" cy="368750"/>
          </a:xfrm>
          <a:prstGeom prst="rect">
            <a:avLst/>
          </a:prstGeom>
          <a:noFill/>
          <a:ln>
            <a:noFill/>
          </a:ln>
        </p:spPr>
        <p:txBody>
          <a:bodyPr spcFirstLastPara="1" wrap="square" lIns="0" tIns="36000" rIns="0" bIns="0" anchor="t" anchorCtr="0">
            <a:spAutoFit/>
          </a:bodyPr>
          <a:lstStyle>
            <a:lvl1pPr marL="457200" marR="0" lvl="0" indent="-228600" algn="l" rtl="0">
              <a:lnSpc>
                <a:spcPct val="90000"/>
              </a:lnSpc>
              <a:spcBef>
                <a:spcPts val="1000"/>
              </a:spcBef>
              <a:spcAft>
                <a:spcPts val="0"/>
              </a:spcAft>
              <a:buClr>
                <a:schemeClr val="accent1"/>
              </a:buClr>
              <a:buSzPts val="2400"/>
              <a:buFont typeface="Arial"/>
              <a:buNone/>
              <a:defRPr sz="2400" b="1" i="0" u="none" strike="noStrike" cap="none">
                <a:solidFill>
                  <a:srgbClr val="9AEEF6"/>
                </a:solidFill>
                <a:latin typeface="Manrope"/>
                <a:ea typeface="Manrope"/>
                <a:cs typeface="Manrope"/>
                <a:sym typeface="Manrope"/>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pic>
        <p:nvPicPr>
          <p:cNvPr id="55" name="Google Shape;55;p23"/>
          <p:cNvPicPr preferRelativeResize="0"/>
          <p:nvPr/>
        </p:nvPicPr>
        <p:blipFill rotWithShape="1">
          <a:blip r:embed="rId5">
            <a:alphaModFix/>
          </a:blip>
          <a:srcRect/>
          <a:stretch/>
        </p:blipFill>
        <p:spPr>
          <a:xfrm>
            <a:off x="11110855" y="266313"/>
            <a:ext cx="914400" cy="12273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dk2"/>
        </a:solidFill>
        <a:effectLst/>
      </p:bgPr>
    </p:bg>
    <p:spTree>
      <p:nvGrpSpPr>
        <p:cNvPr id="1" name="Shape 56"/>
        <p:cNvGrpSpPr/>
        <p:nvPr/>
      </p:nvGrpSpPr>
      <p:grpSpPr>
        <a:xfrm>
          <a:off x="0" y="0"/>
          <a:ext cx="0" cy="0"/>
          <a:chOff x="0" y="0"/>
          <a:chExt cx="0" cy="0"/>
        </a:xfrm>
      </p:grpSpPr>
      <p:sp>
        <p:nvSpPr>
          <p:cNvPr id="57" name="Google Shape;57;p24"/>
          <p:cNvSpPr txBox="1">
            <a:spLocks noGrp="1"/>
          </p:cNvSpPr>
          <p:nvPr>
            <p:ph type="title"/>
          </p:nvPr>
        </p:nvSpPr>
        <p:spPr>
          <a:xfrm>
            <a:off x="822960" y="2091739"/>
            <a:ext cx="4884999" cy="623248"/>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lt1"/>
              </a:buClr>
              <a:buSzPts val="4500"/>
              <a:buFont typeface="Manrope Light"/>
              <a:buNone/>
              <a:defRPr sz="4500" b="0" i="0" u="none" strike="noStrike" cap="none">
                <a:solidFill>
                  <a:schemeClr val="lt1"/>
                </a:solidFill>
                <a:latin typeface="Manrope Light"/>
                <a:ea typeface="Manrope Light"/>
                <a:cs typeface="Manrope Light"/>
                <a:sym typeface="Manrop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58" name="Google Shape;58;p24"/>
          <p:cNvPicPr preferRelativeResize="0"/>
          <p:nvPr/>
        </p:nvPicPr>
        <p:blipFill rotWithShape="1">
          <a:blip r:embed="rId2">
            <a:alphaModFix/>
          </a:blip>
          <a:srcRect/>
          <a:stretch/>
        </p:blipFill>
        <p:spPr>
          <a:xfrm>
            <a:off x="822960" y="5470881"/>
            <a:ext cx="1414402" cy="189853"/>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29">
          <p15:clr>
            <a:srgbClr val="FBAE40"/>
          </p15:clr>
        </p15:guide>
        <p15:guide id="2" pos="393">
          <p15:clr>
            <a:srgbClr val="FBAE40"/>
          </p15:clr>
        </p15:guide>
        <p15:guide id="3" orient="horz" pos="232">
          <p15:clr>
            <a:srgbClr val="FBAE40"/>
          </p15:clr>
        </p15:guide>
        <p15:guide id="4" pos="728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ver - Light Background">
  <p:cSld name="Cover - Light Background">
    <p:spTree>
      <p:nvGrpSpPr>
        <p:cNvPr id="1" name="Shape 59"/>
        <p:cNvGrpSpPr/>
        <p:nvPr/>
      </p:nvGrpSpPr>
      <p:grpSpPr>
        <a:xfrm>
          <a:off x="0" y="0"/>
          <a:ext cx="0" cy="0"/>
          <a:chOff x="0" y="0"/>
          <a:chExt cx="0" cy="0"/>
        </a:xfrm>
      </p:grpSpPr>
      <p:sp>
        <p:nvSpPr>
          <p:cNvPr id="60" name="Google Shape;60;p25"/>
          <p:cNvSpPr>
            <a:spLocks noGrp="1"/>
          </p:cNvSpPr>
          <p:nvPr>
            <p:ph type="pic" idx="2"/>
          </p:nvPr>
        </p:nvSpPr>
        <p:spPr>
          <a:xfrm>
            <a:off x="0" y="0"/>
            <a:ext cx="12192000" cy="6858000"/>
          </a:xfrm>
          <a:prstGeom prst="rect">
            <a:avLst/>
          </a:prstGeom>
          <a:noFill/>
          <a:ln>
            <a:noFill/>
          </a:ln>
        </p:spPr>
      </p:sp>
      <p:pic>
        <p:nvPicPr>
          <p:cNvPr id="61" name="Google Shape;61;p25"/>
          <p:cNvPicPr preferRelativeResize="0"/>
          <p:nvPr/>
        </p:nvPicPr>
        <p:blipFill rotWithShape="1">
          <a:blip r:embed="rId2">
            <a:alphaModFix/>
          </a:blip>
          <a:srcRect/>
          <a:stretch/>
        </p:blipFill>
        <p:spPr>
          <a:xfrm>
            <a:off x="822960" y="731098"/>
            <a:ext cx="1554480" cy="208656"/>
          </a:xfrm>
          <a:prstGeom prst="rect">
            <a:avLst/>
          </a:prstGeom>
          <a:noFill/>
          <a:ln>
            <a:noFill/>
          </a:ln>
        </p:spPr>
      </p:pic>
      <p:sp>
        <p:nvSpPr>
          <p:cNvPr id="62" name="Google Shape;62;p25"/>
          <p:cNvSpPr txBox="1">
            <a:spLocks noGrp="1"/>
          </p:cNvSpPr>
          <p:nvPr>
            <p:ph type="title"/>
          </p:nvPr>
        </p:nvSpPr>
        <p:spPr>
          <a:xfrm>
            <a:off x="822960" y="3108960"/>
            <a:ext cx="5105400" cy="623248"/>
          </a:xfrm>
          <a:prstGeom prst="rect">
            <a:avLst/>
          </a:prstGeom>
          <a:noFill/>
          <a:ln>
            <a:noFill/>
          </a:ln>
        </p:spPr>
        <p:txBody>
          <a:bodyPr spcFirstLastPara="1" wrap="square" lIns="0" tIns="0" rIns="0" bIns="0" anchor="ctr" anchorCtr="0">
            <a:spAutoFit/>
          </a:bodyPr>
          <a:lstStyle>
            <a:lvl1pPr marR="0" lvl="0" algn="l" rtl="0">
              <a:lnSpc>
                <a:spcPct val="90000"/>
              </a:lnSpc>
              <a:spcBef>
                <a:spcPts val="0"/>
              </a:spcBef>
              <a:spcAft>
                <a:spcPts val="0"/>
              </a:spcAft>
              <a:buClr>
                <a:schemeClr val="dk1"/>
              </a:buClr>
              <a:buSzPts val="4500"/>
              <a:buFont typeface="Manrope Light"/>
              <a:buNone/>
              <a:defRPr sz="4500" b="0" i="0" u="none" strike="noStrike" cap="none">
                <a:solidFill>
                  <a:schemeClr val="dk1"/>
                </a:solidFill>
                <a:latin typeface="Manrope Light"/>
                <a:ea typeface="Manrope Light"/>
                <a:cs typeface="Manrope Light"/>
                <a:sym typeface="Manrop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Layout with Sub Title">
  <p:cSld name="Blank Layout with Sub Title">
    <p:spTree>
      <p:nvGrpSpPr>
        <p:cNvPr id="1" name="Shape 63"/>
        <p:cNvGrpSpPr/>
        <p:nvPr/>
      </p:nvGrpSpPr>
      <p:grpSpPr>
        <a:xfrm>
          <a:off x="0" y="0"/>
          <a:ext cx="0" cy="0"/>
          <a:chOff x="0" y="0"/>
          <a:chExt cx="0" cy="0"/>
        </a:xfrm>
      </p:grpSpPr>
      <p:sp>
        <p:nvSpPr>
          <p:cNvPr id="64" name="Google Shape;64;p26"/>
          <p:cNvSpPr txBox="1">
            <a:spLocks noGrp="1"/>
          </p:cNvSpPr>
          <p:nvPr>
            <p:ph type="title"/>
          </p:nvPr>
        </p:nvSpPr>
        <p:spPr>
          <a:xfrm>
            <a:off x="623888" y="908050"/>
            <a:ext cx="5307012" cy="3046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1"/>
              </a:buClr>
              <a:buSzPts val="2200"/>
              <a:buFont typeface="Manrope Light"/>
              <a:buNone/>
              <a:defRPr sz="2200" b="0" i="0" u="none" strike="noStrike" cap="none">
                <a:solidFill>
                  <a:schemeClr val="dk1"/>
                </a:solidFill>
                <a:latin typeface="Manrope Light"/>
                <a:ea typeface="Manrope Light"/>
                <a:cs typeface="Manrope Light"/>
                <a:sym typeface="Manrop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26"/>
          <p:cNvSpPr txBox="1"/>
          <p:nvPr/>
        </p:nvSpPr>
        <p:spPr>
          <a:xfrm>
            <a:off x="11567160" y="6453188"/>
            <a:ext cx="270570" cy="138499"/>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900"/>
              <a:buFont typeface="Manrope"/>
              <a:buNone/>
            </a:pPr>
            <a:fld id="{00000000-1234-1234-1234-123412341234}" type="slidenum">
              <a:rPr lang="en-US" sz="900">
                <a:solidFill>
                  <a:schemeClr val="dk1"/>
                </a:solidFill>
                <a:latin typeface="Manrope"/>
                <a:ea typeface="Manrope"/>
                <a:cs typeface="Manrope"/>
                <a:sym typeface="Manrope"/>
              </a:rPr>
              <a:t>‹#›</a:t>
            </a:fld>
            <a:endParaRPr sz="900">
              <a:solidFill>
                <a:schemeClr val="dk1"/>
              </a:solidFill>
              <a:latin typeface="Manrope"/>
              <a:ea typeface="Manrope"/>
              <a:cs typeface="Manrope"/>
              <a:sym typeface="Manrope"/>
            </a:endParaRPr>
          </a:p>
        </p:txBody>
      </p:sp>
      <p:sp>
        <p:nvSpPr>
          <p:cNvPr id="66" name="Google Shape;66;p26"/>
          <p:cNvSpPr txBox="1">
            <a:spLocks noGrp="1"/>
          </p:cNvSpPr>
          <p:nvPr>
            <p:ph type="body" idx="1"/>
          </p:nvPr>
        </p:nvSpPr>
        <p:spPr>
          <a:xfrm flipH="1">
            <a:off x="623888" y="457200"/>
            <a:ext cx="8172450" cy="244101"/>
          </a:xfrm>
          <a:prstGeom prst="rect">
            <a:avLst/>
          </a:prstGeom>
          <a:noFill/>
          <a:ln>
            <a:noFill/>
          </a:ln>
        </p:spPr>
        <p:txBody>
          <a:bodyPr spcFirstLastPara="1" wrap="square" lIns="0" tIns="36000" rIns="0" bIns="0" anchor="t" anchorCtr="0">
            <a:spAutoFit/>
          </a:bodyPr>
          <a:lstStyle>
            <a:lvl1pPr marL="457200" marR="0" lvl="0" indent="-228600" algn="l" rtl="0">
              <a:lnSpc>
                <a:spcPct val="90000"/>
              </a:lnSpc>
              <a:spcBef>
                <a:spcPts val="1000"/>
              </a:spcBef>
              <a:spcAft>
                <a:spcPts val="0"/>
              </a:spcAft>
              <a:buClr>
                <a:schemeClr val="accent1"/>
              </a:buClr>
              <a:buSzPts val="1500"/>
              <a:buFont typeface="Arial"/>
              <a:buNone/>
              <a:defRPr sz="1500" b="0" i="0" u="none" strike="noStrike" cap="none">
                <a:solidFill>
                  <a:schemeClr val="dk1"/>
                </a:solidFill>
                <a:latin typeface="Manrope"/>
                <a:ea typeface="Manrope"/>
                <a:cs typeface="Manrope"/>
                <a:sym typeface="Manrope"/>
              </a:defRPr>
            </a:lvl1pPr>
            <a:lvl2pPr marL="914400" marR="0" lvl="1"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2pPr>
            <a:lvl3pPr marL="1371600" marR="0" lvl="2"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3pPr>
            <a:lvl4pPr marL="1828800" marR="0" lvl="3"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Manrope"/>
                <a:ea typeface="Manrope"/>
                <a:cs typeface="Manrope"/>
                <a:sym typeface="Manro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nrope"/>
                <a:ea typeface="Manrope"/>
                <a:cs typeface="Manrope"/>
                <a:sym typeface="Manrope"/>
              </a:defRPr>
            </a:lvl9pPr>
          </a:lstStyle>
          <a:p>
            <a:endParaRPr/>
          </a:p>
        </p:txBody>
      </p:sp>
      <p:pic>
        <p:nvPicPr>
          <p:cNvPr id="67" name="Google Shape;67;p26"/>
          <p:cNvPicPr preferRelativeResize="0"/>
          <p:nvPr/>
        </p:nvPicPr>
        <p:blipFill rotWithShape="1">
          <a:blip r:embed="rId2">
            <a:alphaModFix/>
          </a:blip>
          <a:srcRect/>
          <a:stretch/>
        </p:blipFill>
        <p:spPr>
          <a:xfrm>
            <a:off x="10917328" y="345760"/>
            <a:ext cx="914400" cy="122739"/>
          </a:xfrm>
          <a:prstGeom prst="rect">
            <a:avLst/>
          </a:prstGeom>
          <a:noFill/>
          <a:ln>
            <a:noFill/>
          </a:ln>
        </p:spPr>
      </p:pic>
      <p:sp>
        <p:nvSpPr>
          <p:cNvPr id="68" name="Google Shape;68;p26"/>
          <p:cNvSpPr txBox="1"/>
          <p:nvPr/>
        </p:nvSpPr>
        <p:spPr>
          <a:xfrm>
            <a:off x="623888" y="6453188"/>
            <a:ext cx="2781211" cy="10772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5A6282"/>
              </a:buClr>
              <a:buSzPts val="700"/>
              <a:buFont typeface="Manrope"/>
              <a:buNone/>
            </a:pPr>
            <a:r>
              <a:rPr lang="en-US" sz="700">
                <a:solidFill>
                  <a:srgbClr val="5A6282"/>
                </a:solidFill>
                <a:latin typeface="Manrope"/>
                <a:ea typeface="Manrope"/>
                <a:cs typeface="Manrope"/>
                <a:sym typeface="Manrope"/>
              </a:rPr>
              <a:t>© Hexaware Technologies. Confidential briefing. </a:t>
            </a:r>
            <a:endParaRPr sz="700">
              <a:solidFill>
                <a:srgbClr val="5A6282"/>
              </a:solidFill>
              <a:latin typeface="Manrope"/>
              <a:ea typeface="Manrope"/>
              <a:cs typeface="Manrope"/>
              <a:sym typeface="Manrope"/>
            </a:endParaRPr>
          </a:p>
        </p:txBody>
      </p:sp>
    </p:spTree>
  </p:cSld>
  <p:clrMapOvr>
    <a:masterClrMapping/>
  </p:clrMapOvr>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mailto:karishkareem2003@gmail.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
          <p:cNvSpPr/>
          <p:nvPr/>
        </p:nvSpPr>
        <p:spPr>
          <a:xfrm flipH="1">
            <a:off x="-15240" y="-120625"/>
            <a:ext cx="12207240" cy="6866573"/>
          </a:xfrm>
          <a:custGeom>
            <a:avLst/>
            <a:gdLst/>
            <a:ahLst/>
            <a:cxnLst/>
            <a:rect l="l" t="t" r="r" b="b"/>
            <a:pathLst>
              <a:path w="18288000" h="10287000" extrusionOk="0">
                <a:moveTo>
                  <a:pt x="18288000" y="0"/>
                </a:moveTo>
                <a:lnTo>
                  <a:pt x="0" y="0"/>
                </a:lnTo>
                <a:lnTo>
                  <a:pt x="0" y="10287000"/>
                </a:lnTo>
                <a:lnTo>
                  <a:pt x="18288000" y="10287000"/>
                </a:lnTo>
                <a:lnTo>
                  <a:pt x="18288000" y="0"/>
                </a:lnTo>
                <a:close/>
              </a:path>
            </a:pathLst>
          </a:custGeom>
          <a:blipFill rotWithShape="1">
            <a:blip r:embed="rId3">
              <a:alphaModFix/>
            </a:blip>
            <a:stretch>
              <a:fillRect l="-26371" t="-46259" r="-7175" b="-11918"/>
            </a:stretch>
          </a:blipFill>
          <a:ln>
            <a:noFill/>
          </a:ln>
        </p:spPr>
      </p:sp>
      <p:cxnSp>
        <p:nvCxnSpPr>
          <p:cNvPr id="141" name="Google Shape;141;p1"/>
          <p:cNvCxnSpPr/>
          <p:nvPr/>
        </p:nvCxnSpPr>
        <p:spPr>
          <a:xfrm>
            <a:off x="3749553" y="525851"/>
            <a:ext cx="8803796" cy="0"/>
          </a:xfrm>
          <a:prstGeom prst="straightConnector1">
            <a:avLst/>
          </a:prstGeom>
          <a:noFill/>
          <a:ln w="38100" cap="flat" cmpd="sng">
            <a:solidFill>
              <a:srgbClr val="FFFFFF"/>
            </a:solidFill>
            <a:prstDash val="solid"/>
            <a:round/>
            <a:headEnd type="none" w="sm" len="sm"/>
            <a:tailEnd type="none" w="sm" len="sm"/>
          </a:ln>
        </p:spPr>
      </p:cxnSp>
      <p:cxnSp>
        <p:nvCxnSpPr>
          <p:cNvPr id="142" name="Google Shape;142;p1"/>
          <p:cNvCxnSpPr/>
          <p:nvPr/>
        </p:nvCxnSpPr>
        <p:spPr>
          <a:xfrm>
            <a:off x="-265257" y="6276396"/>
            <a:ext cx="8647177" cy="0"/>
          </a:xfrm>
          <a:prstGeom prst="straightConnector1">
            <a:avLst/>
          </a:prstGeom>
          <a:noFill/>
          <a:ln w="38100" cap="flat" cmpd="sng">
            <a:solidFill>
              <a:srgbClr val="FFFFFF"/>
            </a:solidFill>
            <a:prstDash val="solid"/>
            <a:round/>
            <a:headEnd type="none" w="sm" len="sm"/>
            <a:tailEnd type="none" w="sm" len="sm"/>
          </a:ln>
        </p:spPr>
      </p:cxnSp>
      <p:sp>
        <p:nvSpPr>
          <p:cNvPr id="143" name="Google Shape;143;p1"/>
          <p:cNvSpPr/>
          <p:nvPr/>
        </p:nvSpPr>
        <p:spPr>
          <a:xfrm>
            <a:off x="1979359" y="493565"/>
            <a:ext cx="1770195" cy="261104"/>
          </a:xfrm>
          <a:custGeom>
            <a:avLst/>
            <a:gdLst/>
            <a:ahLst/>
            <a:cxnLst/>
            <a:rect l="l" t="t" r="r" b="b"/>
            <a:pathLst>
              <a:path w="2655293" h="391656" extrusionOk="0">
                <a:moveTo>
                  <a:pt x="0" y="0"/>
                </a:moveTo>
                <a:lnTo>
                  <a:pt x="2655293" y="0"/>
                </a:lnTo>
                <a:lnTo>
                  <a:pt x="2655293" y="391656"/>
                </a:lnTo>
                <a:lnTo>
                  <a:pt x="0" y="391656"/>
                </a:lnTo>
                <a:lnTo>
                  <a:pt x="0" y="0"/>
                </a:lnTo>
                <a:close/>
              </a:path>
            </a:pathLst>
          </a:custGeom>
          <a:blipFill rotWithShape="1">
            <a:blip r:embed="rId4">
              <a:alphaModFix/>
            </a:blip>
            <a:stretch>
              <a:fillRect/>
            </a:stretch>
          </a:blipFill>
          <a:ln>
            <a:noFill/>
          </a:ln>
        </p:spPr>
      </p:sp>
      <p:sp>
        <p:nvSpPr>
          <p:cNvPr id="144" name="Google Shape;144;p1"/>
          <p:cNvSpPr/>
          <p:nvPr/>
        </p:nvSpPr>
        <p:spPr>
          <a:xfrm>
            <a:off x="8375571" y="6079748"/>
            <a:ext cx="1770195" cy="261104"/>
          </a:xfrm>
          <a:custGeom>
            <a:avLst/>
            <a:gdLst/>
            <a:ahLst/>
            <a:cxnLst/>
            <a:rect l="l" t="t" r="r" b="b"/>
            <a:pathLst>
              <a:path w="2655293" h="391656" extrusionOk="0">
                <a:moveTo>
                  <a:pt x="0" y="0"/>
                </a:moveTo>
                <a:lnTo>
                  <a:pt x="2655294" y="0"/>
                </a:lnTo>
                <a:lnTo>
                  <a:pt x="2655294" y="391656"/>
                </a:lnTo>
                <a:lnTo>
                  <a:pt x="0" y="391656"/>
                </a:lnTo>
                <a:lnTo>
                  <a:pt x="0" y="0"/>
                </a:lnTo>
                <a:close/>
              </a:path>
            </a:pathLst>
          </a:custGeom>
          <a:blipFill rotWithShape="1">
            <a:blip r:embed="rId4">
              <a:alphaModFix/>
            </a:blip>
            <a:stretch>
              <a:fillRect/>
            </a:stretch>
          </a:blipFill>
          <a:ln>
            <a:noFill/>
          </a:ln>
        </p:spPr>
      </p:sp>
      <p:grpSp>
        <p:nvGrpSpPr>
          <p:cNvPr id="145" name="Google Shape;145;p1"/>
          <p:cNvGrpSpPr/>
          <p:nvPr/>
        </p:nvGrpSpPr>
        <p:grpSpPr>
          <a:xfrm>
            <a:off x="2307171" y="2757969"/>
            <a:ext cx="7582477" cy="2175815"/>
            <a:chOff x="2150069" y="1429170"/>
            <a:chExt cx="7582477" cy="2175815"/>
          </a:xfrm>
        </p:grpSpPr>
        <p:sp>
          <p:nvSpPr>
            <p:cNvPr id="146" name="Google Shape;146;p1"/>
            <p:cNvSpPr txBox="1"/>
            <p:nvPr/>
          </p:nvSpPr>
          <p:spPr>
            <a:xfrm>
              <a:off x="2459596" y="1429170"/>
              <a:ext cx="7272900" cy="2154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sp>
          <p:nvSpPr>
            <p:cNvPr id="147" name="Google Shape;147;p1"/>
            <p:cNvSpPr txBox="1"/>
            <p:nvPr/>
          </p:nvSpPr>
          <p:spPr>
            <a:xfrm>
              <a:off x="2150069" y="2591031"/>
              <a:ext cx="7582477" cy="101395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3200">
                  <a:solidFill>
                    <a:schemeClr val="lt1"/>
                  </a:solidFill>
                  <a:latin typeface="Manrope"/>
                  <a:ea typeface="Manrope"/>
                  <a:cs typeface="Manrope"/>
                  <a:sym typeface="Manrope"/>
                </a:rPr>
                <a:t>“Bridging Today’s Talent with Tomorrow’s Technology”</a:t>
              </a:r>
              <a:endParaRPr/>
            </a:p>
          </p:txBody>
        </p:sp>
      </p:grpSp>
      <p:sp>
        <p:nvSpPr>
          <p:cNvPr id="148" name="Google Shape;148;p1"/>
          <p:cNvSpPr/>
          <p:nvPr/>
        </p:nvSpPr>
        <p:spPr>
          <a:xfrm>
            <a:off x="-2148781" y="1580006"/>
            <a:ext cx="4182770" cy="4114800"/>
          </a:xfrm>
          <a:custGeom>
            <a:avLst/>
            <a:gdLst/>
            <a:ahLst/>
            <a:cxnLst/>
            <a:rect l="l" t="t" r="r" b="b"/>
            <a:pathLst>
              <a:path w="4182770" h="4114800" extrusionOk="0">
                <a:moveTo>
                  <a:pt x="0" y="0"/>
                </a:moveTo>
                <a:lnTo>
                  <a:pt x="4182770" y="0"/>
                </a:lnTo>
                <a:lnTo>
                  <a:pt x="4182770" y="4114800"/>
                </a:lnTo>
                <a:lnTo>
                  <a:pt x="0" y="4114800"/>
                </a:lnTo>
                <a:lnTo>
                  <a:pt x="0" y="0"/>
                </a:lnTo>
                <a:close/>
              </a:path>
            </a:pathLst>
          </a:custGeom>
          <a:blipFill rotWithShape="1">
            <a:blip r:embed="rId5">
              <a:alphaModFix/>
            </a:blip>
            <a:stretch>
              <a:fillRect/>
            </a:stretch>
          </a:blipFill>
          <a:ln>
            <a:noFill/>
          </a:ln>
        </p:spPr>
      </p:sp>
      <p:pic>
        <p:nvPicPr>
          <p:cNvPr id="149" name="Google Shape;149;p1"/>
          <p:cNvPicPr preferRelativeResize="0"/>
          <p:nvPr/>
        </p:nvPicPr>
        <p:blipFill rotWithShape="1">
          <a:blip r:embed="rId6">
            <a:alphaModFix/>
          </a:blip>
          <a:srcRect/>
          <a:stretch/>
        </p:blipFill>
        <p:spPr>
          <a:xfrm>
            <a:off x="11110855" y="266313"/>
            <a:ext cx="914400" cy="122739"/>
          </a:xfrm>
          <a:prstGeom prst="rect">
            <a:avLst/>
          </a:prstGeom>
          <a:noFill/>
          <a:ln>
            <a:noFill/>
          </a:ln>
        </p:spPr>
      </p:pic>
      <p:grpSp>
        <p:nvGrpSpPr>
          <p:cNvPr id="150" name="Google Shape;150;p1"/>
          <p:cNvGrpSpPr/>
          <p:nvPr/>
        </p:nvGrpSpPr>
        <p:grpSpPr>
          <a:xfrm>
            <a:off x="2034000" y="1575451"/>
            <a:ext cx="8134268" cy="1964430"/>
            <a:chOff x="2034020" y="1012245"/>
            <a:chExt cx="8134268" cy="1964430"/>
          </a:xfrm>
        </p:grpSpPr>
        <p:sp>
          <p:nvSpPr>
            <p:cNvPr id="151" name="Google Shape;151;p1"/>
            <p:cNvSpPr txBox="1"/>
            <p:nvPr/>
          </p:nvSpPr>
          <p:spPr>
            <a:xfrm>
              <a:off x="2038011" y="1012245"/>
              <a:ext cx="8130277" cy="1292662"/>
            </a:xfrm>
            <a:prstGeom prst="rect">
              <a:avLst/>
            </a:prstGeom>
            <a:noFill/>
            <a:ln>
              <a:noFill/>
            </a:ln>
          </p:spPr>
          <p:txBody>
            <a:bodyPr spcFirstLastPara="1" wrap="square" lIns="0" tIns="0" rIns="0" bIns="0" anchor="t" anchorCtr="0">
              <a:spAutoFit/>
            </a:bodyPr>
            <a:lstStyle/>
            <a:p>
              <a:pPr algn="ctr"/>
              <a:r>
                <a:rPr lang="en-US" sz="4000" b="1">
                  <a:solidFill>
                    <a:srgbClr val="9AEEF6"/>
                  </a:solidFill>
                  <a:latin typeface="Manrope"/>
                  <a:ea typeface="Manrope"/>
                  <a:cs typeface="Manrope"/>
                  <a:sym typeface="Manrope"/>
                </a:rPr>
                <a:t>HEXAWARE</a:t>
              </a:r>
              <a:r>
                <a:rPr lang="en-US" sz="4400" b="1">
                  <a:solidFill>
                    <a:srgbClr val="9AEEF6"/>
                  </a:solidFill>
                  <a:latin typeface="Manrope"/>
                  <a:ea typeface="Manrope"/>
                  <a:cs typeface="Manrope"/>
                  <a:sym typeface="Manrope"/>
                </a:rPr>
                <a:t> </a:t>
              </a:r>
              <a:r>
                <a:rPr lang="en-US" sz="4000" b="1">
                  <a:solidFill>
                    <a:srgbClr val="9AEEF6"/>
                  </a:solidFill>
                  <a:latin typeface="Manrope"/>
                  <a:ea typeface="Manrope"/>
                  <a:cs typeface="Manrope"/>
                  <a:sym typeface="Manrope"/>
                </a:rPr>
                <a:t> CODE &amp; RISE PROGRAM</a:t>
              </a:r>
              <a:endParaRPr/>
            </a:p>
          </p:txBody>
        </p:sp>
        <p:sp>
          <p:nvSpPr>
            <p:cNvPr id="152" name="Google Shape;152;p1"/>
            <p:cNvSpPr txBox="1"/>
            <p:nvPr/>
          </p:nvSpPr>
          <p:spPr>
            <a:xfrm>
              <a:off x="2034020" y="2484075"/>
              <a:ext cx="8115900" cy="4926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3200">
                  <a:solidFill>
                    <a:schemeClr val="lt1"/>
                  </a:solidFill>
                  <a:latin typeface="Manrope"/>
                  <a:ea typeface="Manrope"/>
                  <a:cs typeface="Manrope"/>
                  <a:sym typeface="Manrope"/>
                </a:rPr>
                <a:t>Tech Innovators</a:t>
              </a:r>
              <a:endParaRPr sz="3200" b="0">
                <a:solidFill>
                  <a:schemeClr val="lt1"/>
                </a:solidFill>
                <a:latin typeface="Manrope"/>
                <a:ea typeface="Manrope"/>
                <a:cs typeface="Manrope"/>
                <a:sym typeface="Manrope"/>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2f69072b009_0_18"/>
          <p:cNvSpPr txBox="1">
            <a:spLocks noGrp="1"/>
          </p:cNvSpPr>
          <p:nvPr>
            <p:ph type="body" idx="1"/>
          </p:nvPr>
        </p:nvSpPr>
        <p:spPr>
          <a:xfrm flipH="1">
            <a:off x="846501" y="301659"/>
            <a:ext cx="10334655" cy="14330521"/>
          </a:xfrm>
          <a:prstGeom prst="rect">
            <a:avLst/>
          </a:prstGeom>
          <a:noFill/>
          <a:ln>
            <a:noFill/>
          </a:ln>
        </p:spPr>
        <p:txBody>
          <a:bodyPr spcFirstLastPara="1" wrap="square" lIns="0" tIns="36000" rIns="0" bIns="0" anchor="t" anchorCtr="0">
            <a:spAutoFit/>
          </a:bodyPr>
          <a:lstStyle/>
          <a:p>
            <a:pPr marL="0" indent="0" algn="ctr">
              <a:spcBef>
                <a:spcPts val="0"/>
              </a:spcBef>
            </a:pPr>
            <a:r>
              <a:rPr lang="en-US"/>
              <a:t>How it works</a:t>
            </a:r>
            <a:endParaRPr lang="en-US" b="0"/>
          </a:p>
          <a:p>
            <a:pPr marL="0" indent="0">
              <a:spcBef>
                <a:spcPts val="0"/>
              </a:spcBef>
            </a:pPr>
            <a:endParaRPr lang="en-US" sz="1600" b="0"/>
          </a:p>
          <a:p>
            <a:pPr marL="0" indent="0">
              <a:spcBef>
                <a:spcPts val="0"/>
              </a:spcBef>
            </a:pPr>
            <a:endParaRPr lang="en-US" sz="1800" b="0"/>
          </a:p>
          <a:p>
            <a:pPr marL="0" indent="0">
              <a:spcBef>
                <a:spcPts val="0"/>
              </a:spcBef>
            </a:pPr>
            <a:r>
              <a:rPr lang="en-US" sz="1800"/>
              <a:t>AI-Driven User Profiling &amp; Skill Mapping:</a:t>
            </a:r>
            <a:endParaRPr lang="en-US" sz="1800" b="0"/>
          </a:p>
          <a:p>
            <a:pPr marL="0" indent="0">
              <a:spcBef>
                <a:spcPts val="0"/>
              </a:spcBef>
            </a:pPr>
            <a:endParaRPr lang="en-US" sz="1400" b="0"/>
          </a:p>
          <a:p>
            <a:pPr marL="0" indent="0">
              <a:spcBef>
                <a:spcPts val="0"/>
              </a:spcBef>
            </a:pPr>
            <a:r>
              <a:rPr lang="en-US" sz="1600" u="sng"/>
              <a:t>NLP-Based Data Processing:</a:t>
            </a:r>
            <a:r>
              <a:rPr lang="en-US" sz="1400" b="0"/>
              <a:t> </a:t>
            </a:r>
            <a:r>
              <a:rPr lang="en-US" sz="1600" b="0"/>
              <a:t>User inputs are parsed using natural language processing (NLP) to extract   key skills and experience, feeding into a graph-based skill ontology.</a:t>
            </a:r>
          </a:p>
          <a:p>
            <a:pPr marL="0" indent="0">
              <a:spcBef>
                <a:spcPts val="0"/>
              </a:spcBef>
            </a:pPr>
            <a:endParaRPr lang="en-US" sz="1800" b="0"/>
          </a:p>
          <a:p>
            <a:pPr marL="0" indent="0">
              <a:spcBef>
                <a:spcPts val="0"/>
              </a:spcBef>
            </a:pPr>
            <a:r>
              <a:rPr lang="en-US" sz="1800"/>
              <a:t>Real-Time Adaptive Learning Pathways:</a:t>
            </a:r>
            <a:endParaRPr lang="en-US" sz="1800" b="0"/>
          </a:p>
          <a:p>
            <a:pPr marL="0" indent="0">
              <a:spcBef>
                <a:spcPts val="0"/>
              </a:spcBef>
            </a:pPr>
            <a:endParaRPr lang="en-US" sz="1600" b="0"/>
          </a:p>
          <a:p>
            <a:pPr marL="0" indent="0">
              <a:spcBef>
                <a:spcPts val="0"/>
              </a:spcBef>
            </a:pPr>
            <a:r>
              <a:rPr lang="en-US" sz="1600" u="sng"/>
              <a:t>Recommendation System:</a:t>
            </a:r>
            <a:r>
              <a:rPr lang="en-US" sz="1600" b="0"/>
              <a:t> A collaborative filtering algorithm, combined with content-based filtering, delivering  personalized learning modules, dynamically adapting based on user performance metrics.</a:t>
            </a:r>
          </a:p>
          <a:p>
            <a:pPr marL="0" indent="0">
              <a:spcBef>
                <a:spcPts val="0"/>
              </a:spcBef>
            </a:pPr>
            <a:endParaRPr lang="en-US" sz="1800" b="0"/>
          </a:p>
          <a:p>
            <a:pPr marL="0" indent="0">
              <a:spcBef>
                <a:spcPts val="0"/>
              </a:spcBef>
            </a:pPr>
            <a:r>
              <a:rPr lang="en-US" sz="1800"/>
              <a:t>AI-Augmented Mentorship:</a:t>
            </a:r>
            <a:endParaRPr lang="en-US" sz="1800" b="0"/>
          </a:p>
          <a:p>
            <a:pPr marL="0" indent="0">
              <a:spcBef>
                <a:spcPts val="0"/>
              </a:spcBef>
            </a:pPr>
            <a:endParaRPr lang="en-US" sz="1600" b="0"/>
          </a:p>
          <a:p>
            <a:pPr marL="0" indent="0">
              <a:spcBef>
                <a:spcPts val="0"/>
              </a:spcBef>
            </a:pPr>
            <a:r>
              <a:rPr lang="en-US" sz="1600" u="sng"/>
              <a:t>AI Chatbots with Transformer Models</a:t>
            </a:r>
            <a:r>
              <a:rPr lang="en-US" sz="1600" b="0"/>
              <a:t>: AI mentors are built on transformer models (e.g., GPT), enabling context-aware, natural language interactions and real-time problem-solving.</a:t>
            </a:r>
          </a:p>
          <a:p>
            <a:pPr marL="0" indent="0">
              <a:spcBef>
                <a:spcPts val="0"/>
              </a:spcBef>
            </a:pPr>
            <a:endParaRPr lang="en-US" sz="1800" b="0"/>
          </a:p>
          <a:p>
            <a:pPr marL="0" indent="0">
              <a:spcBef>
                <a:spcPts val="0"/>
              </a:spcBef>
            </a:pPr>
            <a:r>
              <a:rPr lang="en-US" sz="1800"/>
              <a:t>Automated Multilingual &amp; Accessible Delivery:</a:t>
            </a:r>
            <a:endParaRPr lang="en-US" sz="1800" b="0"/>
          </a:p>
          <a:p>
            <a:pPr marL="0" indent="0">
              <a:spcBef>
                <a:spcPts val="0"/>
              </a:spcBef>
            </a:pPr>
            <a:endParaRPr lang="en-US" sz="1600" b="0"/>
          </a:p>
          <a:p>
            <a:pPr marL="0" indent="0">
              <a:spcBef>
                <a:spcPts val="0"/>
              </a:spcBef>
            </a:pPr>
            <a:r>
              <a:rPr lang="en-US" sz="1600" u="sng"/>
              <a:t>AI Accessibility Features:</a:t>
            </a:r>
            <a:r>
              <a:rPr lang="en-US" sz="1600" b="0"/>
              <a:t> Accessibility is powered by AI-driven features like adaptive UI, real-time speech recognition, and custom assistive tools based on user needs.</a:t>
            </a:r>
          </a:p>
          <a:p>
            <a:endParaRPr lang="en-US" sz="1600" b="0"/>
          </a:p>
          <a:p>
            <a:endParaRPr lang="en-US" sz="1600" b="0"/>
          </a:p>
          <a:p>
            <a:endParaRPr lang="en-US" sz="1600" b="0"/>
          </a:p>
          <a:p>
            <a:endParaRPr lang="en-US" b="0"/>
          </a:p>
          <a:p>
            <a:endParaRPr lang="en-US" b="0"/>
          </a:p>
          <a:p>
            <a:endParaRPr lang="en-US" b="0"/>
          </a:p>
          <a:p>
            <a:endParaRPr lang="en-US" b="0"/>
          </a:p>
          <a:p>
            <a:endParaRPr lang="en-US" sz="1600" b="0"/>
          </a:p>
          <a:p>
            <a:pPr marL="0" indent="0">
              <a:spcBef>
                <a:spcPts val="0"/>
              </a:spcBef>
            </a:pPr>
            <a:endParaRPr lang="en-US" sz="1600" b="0"/>
          </a:p>
          <a:p>
            <a:pPr marL="0" indent="0" algn="ctr">
              <a:spcBef>
                <a:spcPts val="0"/>
              </a:spcBef>
            </a:pPr>
            <a:endParaRPr lang="en-US" b="0"/>
          </a:p>
          <a:p>
            <a:pPr marL="0" indent="0" algn="ctr">
              <a:spcBef>
                <a:spcPts val="0"/>
              </a:spcBef>
            </a:pPr>
            <a:endParaRPr lang="en-US" b="0"/>
          </a:p>
          <a:p>
            <a:pPr marL="0" indent="0" algn="ctr">
              <a:spcBef>
                <a:spcPts val="0"/>
              </a:spcBef>
            </a:pPr>
            <a:endParaRPr lang="en-US" b="0"/>
          </a:p>
          <a:p>
            <a:pPr marL="0" indent="0" algn="ctr">
              <a:spcBef>
                <a:spcPts val="0"/>
              </a:spcBef>
            </a:pPr>
            <a:endParaRPr lang="en-US" b="0"/>
          </a:p>
          <a:p>
            <a:pPr marL="0" indent="0" algn="ctr">
              <a:spcBef>
                <a:spcPts val="0"/>
              </a:spcBef>
            </a:pPr>
            <a:endParaRPr lang="en-US" b="0"/>
          </a:p>
          <a:p>
            <a:pPr marL="0" indent="0" algn="ctr">
              <a:spcBef>
                <a:spcPts val="0"/>
              </a:spcBef>
            </a:pPr>
            <a:endParaRPr lang="en-US" b="0"/>
          </a:p>
          <a:p>
            <a:pPr marL="0" indent="0" algn="ctr">
              <a:spcBef>
                <a:spcPts val="0"/>
              </a:spcBef>
            </a:pPr>
            <a:endParaRPr lang="en-US" b="0"/>
          </a:p>
          <a:p>
            <a:pPr marL="0" indent="0" algn="ctr">
              <a:spcBef>
                <a:spcPts val="0"/>
              </a:spcBef>
            </a:pPr>
            <a:endParaRPr lang="en-US" b="0"/>
          </a:p>
          <a:p>
            <a:pPr marL="0" indent="0" algn="ctr">
              <a:spcBef>
                <a:spcPts val="0"/>
              </a:spcBef>
            </a:pPr>
            <a:endParaRPr lang="en-US" b="0"/>
          </a:p>
          <a:p>
            <a:pPr marL="0" indent="0" algn="ctr">
              <a:spcBef>
                <a:spcPts val="0"/>
              </a:spcBef>
            </a:pPr>
            <a:endParaRPr lang="en-US" b="0"/>
          </a:p>
          <a:p>
            <a:pPr marL="0" indent="0" algn="ctr">
              <a:spcBef>
                <a:spcPts val="0"/>
              </a:spcBef>
            </a:pPr>
            <a:endParaRPr lang="en-US" b="0"/>
          </a:p>
          <a:p>
            <a:pPr marL="0" indent="0" algn="ctr">
              <a:spcBef>
                <a:spcPts val="0"/>
              </a:spcBef>
            </a:pPr>
            <a:endParaRPr lang="en-US" b="0"/>
          </a:p>
          <a:p>
            <a:pPr marL="0" indent="0" algn="ctr">
              <a:spcBef>
                <a:spcPts val="0"/>
              </a:spcBef>
            </a:pPr>
            <a:endParaRPr lang="en-US" b="0"/>
          </a:p>
          <a:p>
            <a:pPr marL="0" indent="0" algn="ctr">
              <a:spcBef>
                <a:spcPts val="0"/>
              </a:spcBef>
            </a:pPr>
            <a:endParaRPr lang="en-US" b="0"/>
          </a:p>
          <a:p>
            <a:pPr marL="0" indent="0" algn="ctr">
              <a:spcBef>
                <a:spcPts val="0"/>
              </a:spcBef>
            </a:pPr>
            <a:endParaRPr lang="en-US" b="0"/>
          </a:p>
          <a:p>
            <a:pPr marL="0" indent="0" algn="ctr">
              <a:spcBef>
                <a:spcPts val="0"/>
              </a:spcBef>
            </a:pPr>
            <a:endParaRPr lang="en-US" b="0"/>
          </a:p>
          <a:p>
            <a:pPr marL="0" lvl="0" indent="0" algn="ctr">
              <a:lnSpc>
                <a:spcPct val="90000"/>
              </a:lnSpc>
              <a:spcBef>
                <a:spcPts val="0"/>
              </a:spcBef>
              <a:spcAft>
                <a:spcPts val="0"/>
              </a:spcAft>
              <a:buSzPts val="2400"/>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9"/>
          <p:cNvSpPr txBox="1">
            <a:spLocks noGrp="1"/>
          </p:cNvSpPr>
          <p:nvPr>
            <p:ph type="body" idx="1"/>
          </p:nvPr>
        </p:nvSpPr>
        <p:spPr>
          <a:xfrm flipH="1">
            <a:off x="1229101" y="869695"/>
            <a:ext cx="9502630" cy="5133131"/>
          </a:xfrm>
          <a:prstGeom prst="rect">
            <a:avLst/>
          </a:prstGeom>
          <a:noFill/>
          <a:ln>
            <a:noFill/>
          </a:ln>
        </p:spPr>
        <p:txBody>
          <a:bodyPr spcFirstLastPara="1" wrap="square" lIns="0" tIns="36000" rIns="0" bIns="0" anchor="t" anchorCtr="0">
            <a:spAutoFit/>
          </a:bodyPr>
          <a:lstStyle/>
          <a:p>
            <a:pPr marL="0" lvl="0" indent="0" algn="ctr" rtl="0">
              <a:lnSpc>
                <a:spcPct val="90000"/>
              </a:lnSpc>
              <a:spcBef>
                <a:spcPts val="0"/>
              </a:spcBef>
              <a:spcAft>
                <a:spcPts val="0"/>
              </a:spcAft>
              <a:buSzPts val="2400"/>
              <a:buNone/>
            </a:pPr>
            <a:r>
              <a:rPr lang="en-US"/>
              <a:t>How It Works</a:t>
            </a:r>
          </a:p>
          <a:p>
            <a:pPr marL="0" indent="0" algn="ctr">
              <a:spcBef>
                <a:spcPts val="0"/>
              </a:spcBef>
            </a:pPr>
            <a:endParaRPr lang="en-US"/>
          </a:p>
          <a:p>
            <a:pPr marL="0" indent="0">
              <a:spcBef>
                <a:spcPts val="0"/>
              </a:spcBef>
            </a:pPr>
            <a:r>
              <a:rPr lang="en-US" sz="2000"/>
              <a:t>Dynamic Assessment &amp; Feedback System:</a:t>
            </a:r>
            <a:r>
              <a:rPr lang="en-US" sz="2000" b="0"/>
              <a:t> </a:t>
            </a:r>
            <a:endParaRPr lang="en-US" sz="2000"/>
          </a:p>
          <a:p>
            <a:pPr marL="0" indent="0" algn="ctr">
              <a:spcBef>
                <a:spcPts val="0"/>
              </a:spcBef>
            </a:pPr>
            <a:endParaRPr lang="en-US" sz="1600" u="sng"/>
          </a:p>
          <a:p>
            <a:pPr marL="0" indent="0">
              <a:spcBef>
                <a:spcPts val="0"/>
              </a:spcBef>
            </a:pPr>
            <a:r>
              <a:rPr lang="en-US" sz="1600" u="sng"/>
              <a:t>AI-Driven Adaptive Testing:</a:t>
            </a:r>
            <a:r>
              <a:rPr lang="en-US" sz="1600" b="0"/>
              <a:t> The assessment engine uses Bayesian networks to dynamically adjust question  difficulty, ensuring tailored challenge levels for each user.</a:t>
            </a:r>
            <a:endParaRPr lang="en-US" sz="1600"/>
          </a:p>
          <a:p>
            <a:pPr marL="0" indent="0">
              <a:spcBef>
                <a:spcPts val="0"/>
              </a:spcBef>
            </a:pPr>
            <a:endParaRPr lang="en-US" sz="2000"/>
          </a:p>
          <a:p>
            <a:pPr marL="0" indent="0">
              <a:spcBef>
                <a:spcPts val="0"/>
              </a:spcBef>
            </a:pPr>
            <a:endParaRPr lang="en-US" sz="2000"/>
          </a:p>
          <a:p>
            <a:pPr marL="0" indent="0">
              <a:spcBef>
                <a:spcPts val="0"/>
              </a:spcBef>
            </a:pPr>
            <a:r>
              <a:rPr lang="en-US" sz="2000"/>
              <a:t>AI-Powered Job Placement &amp; Industry Integration</a:t>
            </a:r>
            <a:endParaRPr lang="en-US" sz="1600"/>
          </a:p>
          <a:p>
            <a:pPr marL="0" indent="0">
              <a:spcBef>
                <a:spcPts val="0"/>
              </a:spcBef>
            </a:pPr>
            <a:endParaRPr lang="en-US" sz="1600" u="sng"/>
          </a:p>
          <a:p>
            <a:pPr marL="0" indent="0">
              <a:spcBef>
                <a:spcPts val="0"/>
              </a:spcBef>
            </a:pPr>
            <a:r>
              <a:rPr lang="en-US" sz="1600" u="sng"/>
              <a:t>Hybrid Recommendation System:</a:t>
            </a:r>
            <a:r>
              <a:rPr lang="en-US" sz="1600" b="0"/>
              <a:t> The job matching engine combines content-based and collaborative filtering to suggest internships and job roles, using real-time labor market data.</a:t>
            </a:r>
            <a:endParaRPr lang="en-US" sz="1600"/>
          </a:p>
          <a:p>
            <a:pPr marL="0" indent="0">
              <a:spcBef>
                <a:spcPts val="0"/>
              </a:spcBef>
            </a:pPr>
            <a:endParaRPr lang="en-US" sz="1600" b="0"/>
          </a:p>
          <a:p>
            <a:pPr marL="0" indent="0">
              <a:spcBef>
                <a:spcPts val="0"/>
              </a:spcBef>
            </a:pPr>
            <a:endParaRPr lang="en-US" sz="2000"/>
          </a:p>
          <a:p>
            <a:pPr marL="0" indent="0">
              <a:spcBef>
                <a:spcPts val="0"/>
              </a:spcBef>
            </a:pPr>
            <a:r>
              <a:rPr lang="en-US" sz="2000"/>
              <a:t>Scalable &amp; Secure Infrastructure:</a:t>
            </a:r>
            <a:r>
              <a:rPr lang="en-US" sz="1600" b="0"/>
              <a:t> </a:t>
            </a:r>
            <a:endParaRPr lang="en-US"/>
          </a:p>
          <a:p>
            <a:pPr marL="0" indent="0">
              <a:spcBef>
                <a:spcPts val="0"/>
              </a:spcBef>
            </a:pPr>
            <a:endParaRPr lang="en-US" sz="1600" b="0"/>
          </a:p>
          <a:p>
            <a:pPr marL="0" indent="0">
              <a:spcBef>
                <a:spcPts val="0"/>
              </a:spcBef>
            </a:pPr>
            <a:r>
              <a:rPr lang="en-US" sz="1600" u="sng"/>
              <a:t>AI-Powered Intrusion Detection:</a:t>
            </a:r>
            <a:r>
              <a:rPr lang="en-US" sz="1600" b="0"/>
              <a:t> A deep learning-based Intrusion Detection System (IDS) monitors network traffic and user behavior, providing proactive security against potential threats.</a:t>
            </a:r>
            <a:endParaRPr lang="en-US"/>
          </a:p>
          <a:p>
            <a:pPr marL="0" indent="0">
              <a:spcBef>
                <a:spcPts val="0"/>
              </a:spcBef>
            </a:pPr>
            <a:endParaRPr lang="en-US" sz="1600"/>
          </a:p>
          <a:p>
            <a:pPr marL="0" indent="0" algn="ctr">
              <a:spcBef>
                <a:spcPts val="0"/>
              </a:spcBef>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0"/>
          <p:cNvSpPr txBox="1">
            <a:spLocks noGrp="1"/>
          </p:cNvSpPr>
          <p:nvPr>
            <p:ph type="body" idx="1"/>
          </p:nvPr>
        </p:nvSpPr>
        <p:spPr>
          <a:xfrm flipH="1">
            <a:off x="2148726" y="153877"/>
            <a:ext cx="8172450" cy="368750"/>
          </a:xfrm>
          <a:prstGeom prst="rect">
            <a:avLst/>
          </a:prstGeom>
          <a:noFill/>
          <a:ln>
            <a:noFill/>
          </a:ln>
        </p:spPr>
        <p:txBody>
          <a:bodyPr spcFirstLastPara="1" wrap="square" lIns="0" tIns="36000" rIns="0" bIns="0" anchor="t" anchorCtr="0">
            <a:spAutoFit/>
          </a:bodyPr>
          <a:lstStyle/>
          <a:p>
            <a:pPr marL="0" lvl="0" indent="0" algn="ctr" rtl="0">
              <a:lnSpc>
                <a:spcPct val="90000"/>
              </a:lnSpc>
              <a:spcBef>
                <a:spcPts val="0"/>
              </a:spcBef>
              <a:spcAft>
                <a:spcPts val="0"/>
              </a:spcAft>
              <a:buSzPts val="2400"/>
              <a:buNone/>
            </a:pPr>
            <a:r>
              <a:rPr lang="en-US"/>
              <a:t>Innovation and Creativity</a:t>
            </a:r>
            <a:endParaRPr/>
          </a:p>
        </p:txBody>
      </p:sp>
      <p:sp>
        <p:nvSpPr>
          <p:cNvPr id="237" name="Google Shape;237;p10"/>
          <p:cNvSpPr txBox="1"/>
          <p:nvPr/>
        </p:nvSpPr>
        <p:spPr>
          <a:xfrm>
            <a:off x="1272351" y="522627"/>
            <a:ext cx="9925200" cy="62170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solidFill>
                  <a:schemeClr val="lt1"/>
                </a:solidFill>
              </a:rPr>
              <a:t>INNOVATION:</a:t>
            </a:r>
            <a:endParaRPr sz="1600" b="1">
              <a:solidFill>
                <a:schemeClr val="lt1"/>
              </a:solidFill>
            </a:endParaRPr>
          </a:p>
          <a:p>
            <a:pPr marL="0" lvl="0" indent="0" algn="l" rtl="0">
              <a:spcBef>
                <a:spcPts val="0"/>
              </a:spcBef>
              <a:spcAft>
                <a:spcPts val="0"/>
              </a:spcAft>
              <a:buNone/>
            </a:pPr>
            <a:endParaRPr lang="en-US" sz="1600" b="1" u="sng">
              <a:solidFill>
                <a:schemeClr val="lt1"/>
              </a:solidFill>
            </a:endParaRPr>
          </a:p>
          <a:p>
            <a:pPr lvl="0"/>
            <a:r>
              <a:rPr lang="en-US" sz="1600" b="1" u="sng">
                <a:solidFill>
                  <a:schemeClr val="tx2"/>
                </a:solidFill>
              </a:rPr>
              <a:t>Emotional Intelligence (EQ) Monitoring</a:t>
            </a:r>
            <a:r>
              <a:rPr lang="en-US">
                <a:solidFill>
                  <a:schemeClr val="tx2"/>
                </a:solidFill>
              </a:rPr>
              <a:t>: Track users' emotional engagement and stress levels during learning, offering personalized support or break suggestions to maintain well-being..</a:t>
            </a:r>
          </a:p>
          <a:p>
            <a:pPr lvl="0"/>
            <a:endParaRPr lang="en-US">
              <a:solidFill>
                <a:schemeClr val="tx2"/>
              </a:solidFill>
            </a:endParaRPr>
          </a:p>
          <a:p>
            <a:pPr lvl="0"/>
            <a:r>
              <a:rPr lang="en-US" sz="1600" b="1" u="sng">
                <a:solidFill>
                  <a:schemeClr val="tx2"/>
                </a:solidFill>
              </a:rPr>
              <a:t>Real-Time Industry Projects</a:t>
            </a:r>
            <a:r>
              <a:rPr lang="en-US">
                <a:solidFill>
                  <a:schemeClr val="tx2"/>
                </a:solidFill>
              </a:rPr>
              <a:t>: Partner with global companies to provide real-time project opportunities within the app, where users can work on actual industry challenges and gain practical experience.</a:t>
            </a:r>
          </a:p>
          <a:p>
            <a:pPr lvl="0"/>
            <a:endParaRPr lang="en-US">
              <a:solidFill>
                <a:schemeClr val="tx2"/>
              </a:solidFill>
            </a:endParaRPr>
          </a:p>
          <a:p>
            <a:pPr lvl="0"/>
            <a:r>
              <a:rPr lang="en-US" sz="1600" b="1" u="sng">
                <a:solidFill>
                  <a:schemeClr val="tx2"/>
                </a:solidFill>
              </a:rPr>
              <a:t>Mindfulness and Resilience Programs</a:t>
            </a:r>
            <a:r>
              <a:rPr lang="en-US">
                <a:solidFill>
                  <a:schemeClr val="tx2"/>
                </a:solidFill>
              </a:rPr>
              <a:t>: Provide optional modules focused on mindfulness, stress management, and building resilience to help users maintain mental well-being during their learning journey.</a:t>
            </a:r>
            <a:endParaRPr>
              <a:solidFill>
                <a:schemeClr val="tx2"/>
              </a:solidFill>
            </a:endParaRPr>
          </a:p>
          <a:p>
            <a:pPr marL="0" lvl="0" indent="0" algn="l" rtl="0">
              <a:spcBef>
                <a:spcPts val="0"/>
              </a:spcBef>
              <a:spcAft>
                <a:spcPts val="0"/>
              </a:spcAft>
              <a:buNone/>
            </a:pPr>
            <a:endParaRPr sz="1300">
              <a:solidFill>
                <a:schemeClr val="tx2"/>
              </a:solidFill>
            </a:endParaRPr>
          </a:p>
          <a:p>
            <a:pPr marL="0" lvl="0" indent="0" algn="l" rtl="0">
              <a:spcBef>
                <a:spcPts val="0"/>
              </a:spcBef>
              <a:spcAft>
                <a:spcPts val="0"/>
              </a:spcAft>
              <a:buNone/>
            </a:pPr>
            <a:endParaRPr sz="1200">
              <a:solidFill>
                <a:schemeClr val="tx2"/>
              </a:solidFill>
            </a:endParaRPr>
          </a:p>
          <a:p>
            <a:pPr marL="0" lvl="0" indent="0" algn="l" rtl="0">
              <a:spcBef>
                <a:spcPts val="0"/>
              </a:spcBef>
              <a:spcAft>
                <a:spcPts val="0"/>
              </a:spcAft>
              <a:buNone/>
            </a:pPr>
            <a:r>
              <a:rPr lang="en-US" sz="1600" b="1">
                <a:solidFill>
                  <a:schemeClr val="lt1"/>
                </a:solidFill>
              </a:rPr>
              <a:t>CREATIVITY:</a:t>
            </a:r>
          </a:p>
          <a:p>
            <a:pPr marL="0" lvl="0" indent="0" algn="l" rtl="0">
              <a:spcBef>
                <a:spcPts val="0"/>
              </a:spcBef>
              <a:spcAft>
                <a:spcPts val="0"/>
              </a:spcAft>
              <a:buNone/>
            </a:pPr>
            <a:endParaRPr lang="en-US" sz="1500" b="1" u="sng">
              <a:solidFill>
                <a:schemeClr val="lt1"/>
              </a:solidFill>
            </a:endParaRPr>
          </a:p>
          <a:p>
            <a:pPr lvl="0"/>
            <a:r>
              <a:rPr lang="en-US" sz="1600" b="1" u="sng">
                <a:solidFill>
                  <a:schemeClr val="tx2"/>
                </a:solidFill>
              </a:rPr>
              <a:t>Leveling System</a:t>
            </a:r>
            <a:r>
              <a:rPr lang="en-US" sz="1600">
                <a:solidFill>
                  <a:schemeClr val="tx2"/>
                </a:solidFill>
              </a:rPr>
              <a:t>: </a:t>
            </a:r>
            <a:r>
              <a:rPr lang="en-US">
                <a:solidFill>
                  <a:schemeClr val="tx2"/>
                </a:solidFill>
              </a:rPr>
              <a:t>Implement a leveling system where users “level up” as they acquire new skills, unlocking new content, badges, and mentorship opportunities</a:t>
            </a:r>
            <a:endParaRPr b="1" u="sng">
              <a:solidFill>
                <a:schemeClr val="tx2"/>
              </a:solidFill>
            </a:endParaRPr>
          </a:p>
          <a:p>
            <a:pPr marL="0" lvl="0" indent="0" algn="l" rtl="0">
              <a:spcBef>
                <a:spcPts val="0"/>
              </a:spcBef>
              <a:spcAft>
                <a:spcPts val="0"/>
              </a:spcAft>
              <a:buNone/>
            </a:pPr>
            <a:endParaRPr lang="en-US" sz="1500" b="1">
              <a:solidFill>
                <a:schemeClr val="tx2"/>
              </a:solidFill>
            </a:endParaRPr>
          </a:p>
          <a:p>
            <a:pPr lvl="0"/>
            <a:r>
              <a:rPr lang="en-US" sz="1600" b="1" u="sng">
                <a:solidFill>
                  <a:schemeClr val="tx2"/>
                </a:solidFill>
              </a:rPr>
              <a:t>Community-Driven Skill Maps</a:t>
            </a:r>
            <a:r>
              <a:rPr lang="en-US" sz="1600">
                <a:solidFill>
                  <a:schemeClr val="tx2"/>
                </a:solidFill>
              </a:rPr>
              <a:t>: </a:t>
            </a:r>
            <a:r>
              <a:rPr lang="en-US">
                <a:solidFill>
                  <a:schemeClr val="tx2"/>
                </a:solidFill>
              </a:rPr>
              <a:t>Allow users to contribute to a global skill map, where they can share knowledge, resources, and insights about specific skills. This map can be used to find mentors, collaborators, or learning resources based on geography or industry.</a:t>
            </a:r>
            <a:endParaRPr lang="en-US" b="1">
              <a:solidFill>
                <a:schemeClr val="tx2"/>
              </a:solidFill>
            </a:endParaRPr>
          </a:p>
          <a:p>
            <a:pPr marL="0" lvl="0" indent="0" algn="l" rtl="0">
              <a:spcBef>
                <a:spcPts val="0"/>
              </a:spcBef>
              <a:spcAft>
                <a:spcPts val="0"/>
              </a:spcAft>
              <a:buNone/>
            </a:pPr>
            <a:endParaRPr lang="en-US" b="1">
              <a:solidFill>
                <a:schemeClr val="tx2"/>
              </a:solidFill>
            </a:endParaRPr>
          </a:p>
          <a:p>
            <a:pPr lvl="0"/>
            <a:r>
              <a:rPr lang="en-US" sz="1600" b="1" u="sng">
                <a:solidFill>
                  <a:schemeClr val="tx2"/>
                </a:solidFill>
              </a:rPr>
              <a:t>Real-time Competitions</a:t>
            </a:r>
            <a:r>
              <a:rPr lang="en-US">
                <a:solidFill>
                  <a:schemeClr val="tx2"/>
                </a:solidFill>
              </a:rPr>
              <a:t>: Host global skill competitions and hackathons where users can showcase their abilities, collaborate with others, and compete for prizes. These events can be aligned with industry trends and provide opportunities for users to get noticed by top companies.</a:t>
            </a:r>
            <a:endParaRPr b="1">
              <a:solidFill>
                <a:schemeClr val="tx2"/>
              </a:solidFill>
            </a:endParaRPr>
          </a:p>
          <a:p>
            <a:pPr marL="0" lvl="0" indent="0" algn="l" rtl="0">
              <a:spcBef>
                <a:spcPts val="0"/>
              </a:spcBef>
              <a:spcAft>
                <a:spcPts val="0"/>
              </a:spcAft>
              <a:buNone/>
            </a:pPr>
            <a:endParaRPr sz="1500" b="1">
              <a:solidFill>
                <a:schemeClr val="tx2"/>
              </a:solidFill>
            </a:endParaRPr>
          </a:p>
          <a:p>
            <a:pPr marL="0" lvl="0" indent="0" algn="l" rtl="0">
              <a:spcBef>
                <a:spcPts val="0"/>
              </a:spcBef>
              <a:spcAft>
                <a:spcPts val="0"/>
              </a:spcAft>
              <a:buClr>
                <a:schemeClr val="dk1"/>
              </a:buClr>
              <a:buSzPts val="1100"/>
              <a:buFont typeface="Arial"/>
              <a:buNone/>
            </a:pPr>
            <a:endParaRPr sz="1300">
              <a:solidFill>
                <a:schemeClr val="tx2"/>
              </a:solidFill>
            </a:endParaRPr>
          </a:p>
          <a:p>
            <a:pPr marL="0" lvl="0" indent="0" algn="l" rtl="0">
              <a:spcBef>
                <a:spcPts val="0"/>
              </a:spcBef>
              <a:spcAft>
                <a:spcPts val="0"/>
              </a:spcAft>
              <a:buNone/>
            </a:pP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1"/>
          <p:cNvSpPr txBox="1">
            <a:spLocks noGrp="1"/>
          </p:cNvSpPr>
          <p:nvPr>
            <p:ph type="body" idx="1"/>
          </p:nvPr>
        </p:nvSpPr>
        <p:spPr>
          <a:xfrm flipH="1">
            <a:off x="1721540" y="204677"/>
            <a:ext cx="8172450" cy="368750"/>
          </a:xfrm>
          <a:prstGeom prst="rect">
            <a:avLst/>
          </a:prstGeom>
          <a:noFill/>
          <a:ln>
            <a:noFill/>
          </a:ln>
        </p:spPr>
        <p:txBody>
          <a:bodyPr spcFirstLastPara="1" wrap="square" lIns="0" tIns="36000" rIns="0" bIns="0" anchor="t" anchorCtr="0">
            <a:spAutoFit/>
          </a:bodyPr>
          <a:lstStyle/>
          <a:p>
            <a:pPr marL="0" lvl="0" indent="0" algn="ctr" rtl="0">
              <a:lnSpc>
                <a:spcPct val="90000"/>
              </a:lnSpc>
              <a:spcBef>
                <a:spcPts val="0"/>
              </a:spcBef>
              <a:spcAft>
                <a:spcPts val="0"/>
              </a:spcAft>
              <a:buSzPts val="2400"/>
              <a:buNone/>
            </a:pPr>
            <a:r>
              <a:rPr lang="en-US"/>
              <a:t>Scalability, Performance and Security</a:t>
            </a:r>
            <a:endParaRPr/>
          </a:p>
        </p:txBody>
      </p:sp>
      <p:sp>
        <p:nvSpPr>
          <p:cNvPr id="243" name="Google Shape;243;p11"/>
          <p:cNvSpPr txBox="1"/>
          <p:nvPr/>
        </p:nvSpPr>
        <p:spPr>
          <a:xfrm>
            <a:off x="413550" y="740950"/>
            <a:ext cx="11355300" cy="609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u="sng"/>
              <a:t>Scalability:</a:t>
            </a:r>
            <a:endParaRPr sz="1900" b="1" u="sng"/>
          </a:p>
          <a:p>
            <a:pPr marL="0" lvl="0" indent="0" algn="l" rtl="0">
              <a:spcBef>
                <a:spcPts val="0"/>
              </a:spcBef>
              <a:spcAft>
                <a:spcPts val="0"/>
              </a:spcAft>
              <a:buNone/>
            </a:pPr>
            <a:endParaRPr sz="1500" b="1" u="sng"/>
          </a:p>
          <a:p>
            <a:pPr marL="0" lvl="0" indent="0" algn="l" rtl="0">
              <a:spcBef>
                <a:spcPts val="0"/>
              </a:spcBef>
              <a:spcAft>
                <a:spcPts val="0"/>
              </a:spcAft>
              <a:buNone/>
            </a:pPr>
            <a:r>
              <a:rPr lang="en-US" sz="1700" b="1"/>
              <a:t>Load Balancing:</a:t>
            </a:r>
            <a:r>
              <a:rPr lang="en-US" sz="1500"/>
              <a:t> Distribute incoming requests across multiple servers to ensure no single server is overwhelmed.</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800" b="1"/>
              <a:t>Caching:</a:t>
            </a:r>
            <a:r>
              <a:rPr lang="en-US" sz="1500"/>
              <a:t> Implement caching mechanisms to store frequently accessed data in memory to reduce database load.</a:t>
            </a: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900" b="1" u="sng"/>
              <a:t>Performance:</a:t>
            </a:r>
            <a:endParaRPr sz="1900" b="1" u="sng"/>
          </a:p>
          <a:p>
            <a:pPr marL="0" lvl="0" indent="0" algn="l" rtl="0">
              <a:spcBef>
                <a:spcPts val="0"/>
              </a:spcBef>
              <a:spcAft>
                <a:spcPts val="0"/>
              </a:spcAft>
              <a:buNone/>
            </a:pPr>
            <a:endParaRPr sz="1800" b="1" u="sng"/>
          </a:p>
          <a:p>
            <a:pPr marL="0" lvl="0" indent="0" algn="l" rtl="0">
              <a:spcBef>
                <a:spcPts val="0"/>
              </a:spcBef>
              <a:spcAft>
                <a:spcPts val="0"/>
              </a:spcAft>
              <a:buNone/>
            </a:pPr>
            <a:r>
              <a:rPr lang="en-US" sz="1700" b="1"/>
              <a:t>Concurrent User Capacity:</a:t>
            </a:r>
            <a:r>
              <a:rPr lang="en-US" sz="1800" b="1"/>
              <a:t> </a:t>
            </a:r>
            <a:r>
              <a:rPr lang="en-US" sz="1500"/>
              <a:t>Determine based on expected user load and perform stress testing to validate.</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700" b="1"/>
              <a:t>API Response Time:</a:t>
            </a:r>
            <a:r>
              <a:rPr lang="en-US" sz="1700"/>
              <a:t> </a:t>
            </a:r>
            <a:r>
              <a:rPr lang="en-US" sz="1500"/>
              <a:t>Should be less than 200 milliseconds for critical endpoints</a:t>
            </a:r>
            <a:endParaRPr sz="1500"/>
          </a:p>
          <a:p>
            <a:pPr marL="0" lvl="0" indent="0" algn="l" rtl="0">
              <a:spcBef>
                <a:spcPts val="0"/>
              </a:spcBef>
              <a:spcAft>
                <a:spcPts val="0"/>
              </a:spcAft>
              <a:buNone/>
            </a:pPr>
            <a:endParaRPr sz="1500"/>
          </a:p>
          <a:p>
            <a:pPr marL="0" lvl="0" indent="0" algn="l" rtl="0">
              <a:spcBef>
                <a:spcPts val="0"/>
              </a:spcBef>
              <a:spcAft>
                <a:spcPts val="0"/>
              </a:spcAft>
              <a:buClr>
                <a:schemeClr val="dk1"/>
              </a:buClr>
              <a:buSzPts val="1100"/>
              <a:buFont typeface="Arial"/>
              <a:buNone/>
            </a:pPr>
            <a:r>
              <a:rPr lang="en-US" sz="1900" b="1" u="sng">
                <a:solidFill>
                  <a:schemeClr val="dk1"/>
                </a:solidFill>
              </a:rPr>
              <a:t>Security:</a:t>
            </a:r>
            <a:endParaRPr sz="1900" b="1" u="sng">
              <a:solidFill>
                <a:schemeClr val="dk1"/>
              </a:solidFill>
            </a:endParaRPr>
          </a:p>
          <a:p>
            <a:pPr marL="0" lvl="0" indent="0" algn="l" rtl="0">
              <a:spcBef>
                <a:spcPts val="0"/>
              </a:spcBef>
              <a:spcAft>
                <a:spcPts val="0"/>
              </a:spcAft>
              <a:buClr>
                <a:schemeClr val="dk1"/>
              </a:buClr>
              <a:buSzPts val="1100"/>
              <a:buFont typeface="Arial"/>
              <a:buNone/>
            </a:pPr>
            <a:endParaRPr sz="1800" b="1" u="sng">
              <a:solidFill>
                <a:schemeClr val="dk1"/>
              </a:solidFill>
            </a:endParaRPr>
          </a:p>
          <a:p>
            <a:pPr marL="0" lvl="0" indent="0" algn="l" rtl="0">
              <a:spcBef>
                <a:spcPts val="0"/>
              </a:spcBef>
              <a:spcAft>
                <a:spcPts val="0"/>
              </a:spcAft>
              <a:buClr>
                <a:schemeClr val="dk1"/>
              </a:buClr>
              <a:buSzPts val="1100"/>
              <a:buFont typeface="Arial"/>
              <a:buNone/>
            </a:pPr>
            <a:r>
              <a:rPr lang="en-US" sz="1700" b="1">
                <a:solidFill>
                  <a:schemeClr val="dk1"/>
                </a:solidFill>
              </a:rPr>
              <a:t>Authentication and Authorization:</a:t>
            </a:r>
            <a:r>
              <a:rPr lang="en-US" sz="1800">
                <a:solidFill>
                  <a:schemeClr val="dk1"/>
                </a:solidFill>
              </a:rPr>
              <a:t> </a:t>
            </a:r>
            <a:r>
              <a:rPr lang="en-US" sz="1500">
                <a:solidFill>
                  <a:schemeClr val="dk1"/>
                </a:solidFill>
              </a:rPr>
              <a:t>Implement robust authentication and role-based access control (RBAC) to ensure users have the correct permissions.</a:t>
            </a:r>
            <a:endParaRPr sz="1500">
              <a:solidFill>
                <a:schemeClr val="dk1"/>
              </a:solidFill>
            </a:endParaRPr>
          </a:p>
          <a:p>
            <a:pPr marL="0" lvl="0" indent="0" algn="l" rtl="0">
              <a:spcBef>
                <a:spcPts val="0"/>
              </a:spcBef>
              <a:spcAft>
                <a:spcPts val="0"/>
              </a:spcAft>
              <a:buClr>
                <a:schemeClr val="dk1"/>
              </a:buClr>
              <a:buSzPts val="1100"/>
              <a:buFont typeface="Arial"/>
              <a:buNone/>
            </a:pPr>
            <a:endParaRPr sz="1500">
              <a:solidFill>
                <a:schemeClr val="dk1"/>
              </a:solidFill>
            </a:endParaRPr>
          </a:p>
          <a:p>
            <a:pPr marL="0" lvl="0" indent="0" algn="l" rtl="0">
              <a:spcBef>
                <a:spcPts val="0"/>
              </a:spcBef>
              <a:spcAft>
                <a:spcPts val="0"/>
              </a:spcAft>
              <a:buClr>
                <a:schemeClr val="dk1"/>
              </a:buClr>
              <a:buSzPts val="1100"/>
              <a:buFont typeface="Arial"/>
              <a:buNone/>
            </a:pPr>
            <a:r>
              <a:rPr lang="en-US" sz="1700" b="1">
                <a:solidFill>
                  <a:schemeClr val="dk1"/>
                </a:solidFill>
              </a:rPr>
              <a:t>Data Encryption:</a:t>
            </a:r>
            <a:r>
              <a:rPr lang="en-US" sz="1500">
                <a:solidFill>
                  <a:schemeClr val="dk1"/>
                </a:solidFill>
              </a:rPr>
              <a:t> Encrypt sensitive data both in transit (using TLS)and at rest (using AES).</a:t>
            </a:r>
            <a:endParaRPr sz="1500">
              <a:solidFill>
                <a:schemeClr val="dk1"/>
              </a:solidFill>
            </a:endParaRPr>
          </a:p>
          <a:p>
            <a:pPr marL="0" lvl="0" indent="0" algn="l" rtl="0">
              <a:spcBef>
                <a:spcPts val="0"/>
              </a:spcBef>
              <a:spcAft>
                <a:spcPts val="0"/>
              </a:spcAft>
              <a:buClr>
                <a:schemeClr val="dk1"/>
              </a:buClr>
              <a:buSzPts val="1100"/>
              <a:buFont typeface="Arial"/>
              <a:buNone/>
            </a:pPr>
            <a:endParaRPr sz="1500">
              <a:solidFill>
                <a:schemeClr val="dk1"/>
              </a:solidFill>
            </a:endParaRPr>
          </a:p>
          <a:p>
            <a:pPr marL="0" lvl="0" indent="0" algn="l" rtl="0">
              <a:spcBef>
                <a:spcPts val="0"/>
              </a:spcBef>
              <a:spcAft>
                <a:spcPts val="0"/>
              </a:spcAft>
              <a:buNone/>
            </a:pPr>
            <a:r>
              <a:rPr lang="en-US" sz="1500"/>
              <a:t>.</a:t>
            </a:r>
            <a:endParaRPr sz="1500"/>
          </a:p>
          <a:p>
            <a:pPr marL="0" lvl="0" indent="0" algn="l" rtl="0">
              <a:spcBef>
                <a:spcPts val="0"/>
              </a:spcBef>
              <a:spcAft>
                <a:spcPts val="0"/>
              </a:spcAft>
              <a:buNone/>
            </a:pPr>
            <a:endParaRPr sz="1800" b="1" u="sng"/>
          </a:p>
          <a:p>
            <a:pPr marL="0" lvl="0" indent="0" algn="l" rtl="0">
              <a:spcBef>
                <a:spcPts val="0"/>
              </a:spcBef>
              <a:spcAft>
                <a:spcPts val="0"/>
              </a:spcAft>
              <a:buNone/>
            </a:pPr>
            <a:endParaRPr sz="1800" b="1" u="sng"/>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2"/>
          <p:cNvSpPr txBox="1">
            <a:spLocks noGrp="1"/>
          </p:cNvSpPr>
          <p:nvPr>
            <p:ph type="body" idx="1"/>
          </p:nvPr>
        </p:nvSpPr>
        <p:spPr>
          <a:xfrm flipH="1">
            <a:off x="1810992" y="204677"/>
            <a:ext cx="8643648" cy="368750"/>
          </a:xfrm>
          <a:prstGeom prst="rect">
            <a:avLst/>
          </a:prstGeom>
          <a:noFill/>
          <a:ln>
            <a:noFill/>
          </a:ln>
        </p:spPr>
        <p:txBody>
          <a:bodyPr spcFirstLastPara="1" wrap="square" lIns="0" tIns="36000" rIns="0" bIns="0" anchor="t" anchorCtr="0">
            <a:spAutoFit/>
          </a:bodyPr>
          <a:lstStyle/>
          <a:p>
            <a:pPr marL="0" lvl="0" indent="0" algn="ctr" rtl="0">
              <a:lnSpc>
                <a:spcPct val="90000"/>
              </a:lnSpc>
              <a:spcBef>
                <a:spcPts val="0"/>
              </a:spcBef>
              <a:spcAft>
                <a:spcPts val="0"/>
              </a:spcAft>
              <a:buSzPts val="2400"/>
              <a:buNone/>
            </a:pPr>
            <a:r>
              <a:rPr lang="en-US"/>
              <a:t>Best practices and industry standards followed</a:t>
            </a:r>
            <a:endParaRPr/>
          </a:p>
        </p:txBody>
      </p:sp>
      <p:sp>
        <p:nvSpPr>
          <p:cNvPr id="249" name="Google Shape;249;p12"/>
          <p:cNvSpPr txBox="1"/>
          <p:nvPr/>
        </p:nvSpPr>
        <p:spPr>
          <a:xfrm>
            <a:off x="555209" y="566635"/>
            <a:ext cx="10108500" cy="62786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000" b="1" u="sng"/>
              <a:t>Best practices:</a:t>
            </a:r>
            <a:endParaRPr sz="2000" b="1" u="sng"/>
          </a:p>
          <a:p>
            <a:pPr marL="0" lvl="0" indent="0" algn="l" rtl="0">
              <a:spcBef>
                <a:spcPts val="0"/>
              </a:spcBef>
              <a:spcAft>
                <a:spcPts val="0"/>
              </a:spcAft>
              <a:buClr>
                <a:schemeClr val="dk1"/>
              </a:buClr>
              <a:buSzPts val="1100"/>
              <a:buFont typeface="Arial"/>
              <a:buNone/>
            </a:pPr>
            <a:endParaRPr lang="en-US" sz="1800"/>
          </a:p>
          <a:p>
            <a:r>
              <a:rPr lang="en-US" sz="1800" b="1"/>
              <a:t>Skill Gap Analysis</a:t>
            </a:r>
            <a:r>
              <a:rPr lang="en-US" sz="1800"/>
              <a:t>:</a:t>
            </a:r>
          </a:p>
          <a:p>
            <a:r>
              <a:rPr lang="en-US" sz="1600"/>
              <a:t>Regularly reassess users' skills and career goals to update their learning paths and suggest new areas for growth.</a:t>
            </a:r>
          </a:p>
          <a:p>
            <a:endParaRPr lang="en-US" sz="1800"/>
          </a:p>
          <a:p>
            <a:r>
              <a:rPr lang="en-US" sz="1800" b="1"/>
              <a:t>Inclusive Design</a:t>
            </a:r>
            <a:r>
              <a:rPr lang="en-US" sz="1800"/>
              <a:t>:</a:t>
            </a:r>
          </a:p>
          <a:p>
            <a:r>
              <a:rPr lang="en-US" sz="1600"/>
              <a:t>Design courses and materials to be accessible for people with disabilities. Use AI to provide tailored support and adapt content for different learning needs.</a:t>
            </a:r>
          </a:p>
          <a:p>
            <a:endParaRPr lang="en-US" sz="1800"/>
          </a:p>
          <a:p>
            <a:r>
              <a:rPr lang="en-US" sz="1800" b="1"/>
              <a:t>Networking Opportunities</a:t>
            </a:r>
            <a:r>
              <a:rPr lang="en-US" sz="1800"/>
              <a:t>:</a:t>
            </a:r>
          </a:p>
          <a:p>
            <a:r>
              <a:rPr lang="en-US" sz="1600"/>
              <a:t>Facilitate networking by creating virtual meetups and forums where users can interact with industry experts, peers, and potential employers.</a:t>
            </a:r>
          </a:p>
          <a:p>
            <a:endParaRPr sz="1800"/>
          </a:p>
          <a:p>
            <a:pPr marL="0" lvl="0" indent="0" algn="l" rtl="0">
              <a:spcBef>
                <a:spcPts val="0"/>
              </a:spcBef>
              <a:spcAft>
                <a:spcPts val="0"/>
              </a:spcAft>
              <a:buNone/>
            </a:pPr>
            <a:r>
              <a:rPr lang="en-US" sz="2000" b="1" u="sng"/>
              <a:t>Industry Standards:</a:t>
            </a:r>
            <a:endParaRPr sz="2000" b="1" u="sng"/>
          </a:p>
          <a:p>
            <a:pPr marL="0" lvl="0" indent="0" algn="l" rtl="0">
              <a:spcBef>
                <a:spcPts val="0"/>
              </a:spcBef>
              <a:spcAft>
                <a:spcPts val="0"/>
              </a:spcAft>
              <a:buNone/>
            </a:pPr>
            <a:endParaRPr lang="en-US" sz="1600"/>
          </a:p>
          <a:p>
            <a:pPr lvl="0"/>
            <a:r>
              <a:rPr lang="en-US" sz="1800" b="1"/>
              <a:t>Industry Expert Interaction</a:t>
            </a:r>
            <a:r>
              <a:rPr lang="en-US" sz="1800"/>
              <a:t>: </a:t>
            </a:r>
            <a:r>
              <a:rPr lang="en-US" sz="1600"/>
              <a:t>Facilitate networking and mentorship opportunities with industry experts through scheduled webinars and Q&amp;A sessions. </a:t>
            </a:r>
          </a:p>
          <a:p>
            <a:pPr lvl="0"/>
            <a:endParaRPr lang="en-US" sz="1800"/>
          </a:p>
          <a:p>
            <a:pPr lvl="0"/>
            <a:r>
              <a:rPr lang="en-US" sz="1800" b="1"/>
              <a:t>Third-Party Integrations</a:t>
            </a:r>
            <a:r>
              <a:rPr lang="en-US" sz="1800"/>
              <a:t>: </a:t>
            </a:r>
            <a:r>
              <a:rPr lang="en-US" sz="1600"/>
              <a:t>Integrate with popular tools and platforms for additional functionality, such as calendar integrations for scheduling, or video conferencing tools for webinars and mentor sessions.</a:t>
            </a:r>
          </a:p>
          <a:p>
            <a:pPr lvl="0"/>
            <a:endParaRPr lang="en-US" sz="1600" b="1" u="sng"/>
          </a:p>
          <a:p>
            <a:pPr lvl="0"/>
            <a:endParaRPr sz="1800" b="1" u="sng"/>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3"/>
          <p:cNvSpPr txBox="1">
            <a:spLocks noGrp="1"/>
          </p:cNvSpPr>
          <p:nvPr>
            <p:ph type="body" idx="1"/>
          </p:nvPr>
        </p:nvSpPr>
        <p:spPr>
          <a:xfrm flipH="1">
            <a:off x="1721540" y="204677"/>
            <a:ext cx="8172450" cy="368750"/>
          </a:xfrm>
          <a:prstGeom prst="rect">
            <a:avLst/>
          </a:prstGeom>
          <a:noFill/>
          <a:ln>
            <a:noFill/>
          </a:ln>
        </p:spPr>
        <p:txBody>
          <a:bodyPr spcFirstLastPara="1" wrap="square" lIns="0" tIns="36000" rIns="0" bIns="0" anchor="t" anchorCtr="0">
            <a:spAutoFit/>
          </a:bodyPr>
          <a:lstStyle/>
          <a:p>
            <a:pPr marL="0" lvl="0" indent="0" algn="ctr" rtl="0">
              <a:lnSpc>
                <a:spcPct val="90000"/>
              </a:lnSpc>
              <a:spcBef>
                <a:spcPts val="0"/>
              </a:spcBef>
              <a:spcAft>
                <a:spcPts val="0"/>
              </a:spcAft>
              <a:buSzPts val="2400"/>
              <a:buNone/>
            </a:pPr>
            <a:r>
              <a:rPr lang="en-US"/>
              <a:t>User Experience</a:t>
            </a:r>
            <a:endParaRPr/>
          </a:p>
        </p:txBody>
      </p:sp>
      <p:sp>
        <p:nvSpPr>
          <p:cNvPr id="255" name="Google Shape;255;p13"/>
          <p:cNvSpPr txBox="1"/>
          <p:nvPr/>
        </p:nvSpPr>
        <p:spPr>
          <a:xfrm>
            <a:off x="964950" y="775400"/>
            <a:ext cx="10269900" cy="533989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t>Interactive Content:</a:t>
            </a:r>
            <a:endParaRPr sz="1800" b="1" u="sng"/>
          </a:p>
          <a:p>
            <a:pPr marL="0" lvl="0" indent="0" algn="l" rtl="0">
              <a:spcBef>
                <a:spcPts val="0"/>
              </a:spcBef>
              <a:spcAft>
                <a:spcPts val="0"/>
              </a:spcAft>
              <a:buNone/>
            </a:pPr>
            <a:r>
              <a:rPr lang="en-US" sz="1600"/>
              <a:t>Engaging content formats such as interactive videos, quizzes, and gamified elements that keep users actively involved in their learning journey.</a:t>
            </a:r>
            <a:endParaRPr sz="1600"/>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sz="1800" b="1" u="sng"/>
              <a:t>Clear Progress Tracking:</a:t>
            </a:r>
            <a:endParaRPr sz="1600" b="1" u="sng"/>
          </a:p>
          <a:p>
            <a:pPr marL="0" lvl="0" indent="0" algn="l" rtl="0">
              <a:spcBef>
                <a:spcPts val="0"/>
              </a:spcBef>
              <a:spcAft>
                <a:spcPts val="0"/>
              </a:spcAft>
              <a:buClr>
                <a:schemeClr val="dk1"/>
              </a:buClr>
              <a:buSzPts val="1100"/>
              <a:buFont typeface="Arial"/>
              <a:buNone/>
            </a:pPr>
            <a:r>
              <a:rPr lang="en-US" sz="1600"/>
              <a:t>Visual progress trackers and milestones that allow users to easily monitor their achievements, completed modules, and upcoming tasks.</a:t>
            </a:r>
            <a:endParaRPr sz="1600"/>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sz="1800" b="1" u="sng"/>
              <a:t>User Feedback Integration:</a:t>
            </a:r>
            <a:endParaRPr sz="1800" b="1" u="sng"/>
          </a:p>
          <a:p>
            <a:pPr marL="0" lvl="0" indent="0" algn="l" rtl="0">
              <a:spcBef>
                <a:spcPts val="0"/>
              </a:spcBef>
              <a:spcAft>
                <a:spcPts val="0"/>
              </a:spcAft>
              <a:buClr>
                <a:schemeClr val="dk1"/>
              </a:buClr>
              <a:buSzPts val="1100"/>
              <a:buFont typeface="Arial"/>
              <a:buNone/>
            </a:pPr>
            <a:r>
              <a:rPr lang="en-US" sz="1600"/>
              <a:t>Regular collection and analysis of user feedback to continuously improve the platform’s features, usability, and content.</a:t>
            </a:r>
            <a:endParaRPr sz="1600"/>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sz="1800" b="1" u="sng"/>
              <a:t>Visual and Audio Learning Preferences:</a:t>
            </a:r>
            <a:endParaRPr sz="1800" b="1" u="sng"/>
          </a:p>
          <a:p>
            <a:pPr marL="0" lvl="0" indent="0" algn="l" rtl="0">
              <a:spcBef>
                <a:spcPts val="0"/>
              </a:spcBef>
              <a:spcAft>
                <a:spcPts val="0"/>
              </a:spcAft>
              <a:buClr>
                <a:schemeClr val="dk1"/>
              </a:buClr>
              <a:buSzPts val="1100"/>
              <a:buFont typeface="Arial"/>
              <a:buNone/>
            </a:pPr>
            <a:r>
              <a:rPr lang="en-US" sz="1600"/>
              <a:t>Options to switch between visual, auditory, or text-based learning modes based on user preferences, enhancing the effectiveness of the learning experience.</a:t>
            </a:r>
          </a:p>
          <a:p>
            <a:pPr marL="0" lvl="0" indent="0" algn="l" rtl="0">
              <a:spcBef>
                <a:spcPts val="0"/>
              </a:spcBef>
              <a:spcAft>
                <a:spcPts val="0"/>
              </a:spcAft>
              <a:buClr>
                <a:schemeClr val="dk1"/>
              </a:buClr>
              <a:buSzPts val="1100"/>
              <a:buFont typeface="Arial"/>
              <a:buNone/>
            </a:pPr>
            <a:endParaRPr lang="en-US" sz="1500"/>
          </a:p>
          <a:p>
            <a:pPr>
              <a:buClr>
                <a:schemeClr val="dk1"/>
              </a:buClr>
              <a:buSzPts val="1100"/>
            </a:pPr>
            <a:r>
              <a:rPr lang="en-US" sz="1800" b="1" u="sng"/>
              <a:t>Accessibility Features</a:t>
            </a:r>
            <a:r>
              <a:rPr lang="en-US" sz="1800"/>
              <a:t>:</a:t>
            </a:r>
          </a:p>
          <a:p>
            <a:pPr lvl="0">
              <a:buSzPts val="1100"/>
            </a:pPr>
            <a:r>
              <a:rPr lang="en-US" sz="1600"/>
              <a:t>Go beyond basic accessibility by offering customizable interfaces for users with disabilities. For instance, integrating sign language interpreters via AI for hearing-impaired users or offering text-to-speech and speech-to-text features for visually impaired users.</a:t>
            </a:r>
            <a:r>
              <a:rPr lang="en-US"/>
              <a:t> </a:t>
            </a:r>
          </a:p>
          <a:p>
            <a:pPr lvl="0">
              <a:buClr>
                <a:schemeClr val="dk1"/>
              </a:buClr>
              <a:buSzPts val="1100"/>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4"/>
          <p:cNvSpPr txBox="1">
            <a:spLocks noGrp="1"/>
          </p:cNvSpPr>
          <p:nvPr>
            <p:ph type="body" idx="1"/>
          </p:nvPr>
        </p:nvSpPr>
        <p:spPr>
          <a:xfrm flipH="1">
            <a:off x="1810992" y="204677"/>
            <a:ext cx="8643648" cy="368750"/>
          </a:xfrm>
          <a:prstGeom prst="rect">
            <a:avLst/>
          </a:prstGeom>
          <a:noFill/>
          <a:ln>
            <a:noFill/>
          </a:ln>
        </p:spPr>
        <p:txBody>
          <a:bodyPr spcFirstLastPara="1" wrap="square" lIns="0" tIns="36000" rIns="0" bIns="0" anchor="t" anchorCtr="0">
            <a:spAutoFit/>
          </a:bodyPr>
          <a:lstStyle/>
          <a:p>
            <a:pPr marL="0" lvl="0" indent="0" algn="ctr" rtl="0">
              <a:lnSpc>
                <a:spcPct val="90000"/>
              </a:lnSpc>
              <a:spcBef>
                <a:spcPts val="0"/>
              </a:spcBef>
              <a:spcAft>
                <a:spcPts val="0"/>
              </a:spcAft>
              <a:buSzPts val="2400"/>
              <a:buNone/>
            </a:pPr>
            <a:r>
              <a:rPr lang="en-US"/>
              <a:t>Console Output Details</a:t>
            </a:r>
            <a:endParaRPr/>
          </a:p>
        </p:txBody>
      </p:sp>
      <p:sp>
        <p:nvSpPr>
          <p:cNvPr id="261" name="Google Shape;261;p14"/>
          <p:cNvSpPr txBox="1"/>
          <p:nvPr/>
        </p:nvSpPr>
        <p:spPr>
          <a:xfrm>
            <a:off x="1205346" y="720437"/>
            <a:ext cx="8676490" cy="1477287"/>
          </a:xfrm>
          <a:prstGeom prst="rect">
            <a:avLst/>
          </a:prstGeom>
          <a:noFill/>
          <a:ln>
            <a:noFill/>
          </a:ln>
        </p:spPr>
        <p:txBody>
          <a:bodyPr spcFirstLastPara="1" wrap="square" lIns="91425" tIns="45700" rIns="91425" bIns="45700" anchor="t" anchorCtr="0">
            <a:spAutoFit/>
          </a:bodyPr>
          <a:lstStyle/>
          <a:p>
            <a:pPr lvl="0"/>
            <a:r>
              <a:rPr lang="en-US" sz="1800" b="1" u="sng" dirty="0" err="1" smtClean="0">
                <a:solidFill>
                  <a:srgbClr val="7F7F7F"/>
                </a:solidFill>
                <a:latin typeface="Arial" panose="020B0604020202020204" pitchFamily="34" charset="0"/>
                <a:ea typeface="Manrope"/>
                <a:cs typeface="Arial" panose="020B0604020202020204" pitchFamily="34" charset="0"/>
                <a:sym typeface="Manrope"/>
              </a:rPr>
              <a:t>Figma</a:t>
            </a:r>
            <a:r>
              <a:rPr lang="en-US" sz="1800" b="1" u="sng" dirty="0" smtClean="0">
                <a:solidFill>
                  <a:srgbClr val="7F7F7F"/>
                </a:solidFill>
                <a:latin typeface="Arial" panose="020B0604020202020204" pitchFamily="34" charset="0"/>
                <a:ea typeface="Manrope"/>
                <a:cs typeface="Arial" panose="020B0604020202020204" pitchFamily="34" charset="0"/>
                <a:sym typeface="Manrope"/>
              </a:rPr>
              <a:t> </a:t>
            </a:r>
            <a:r>
              <a:rPr lang="en-US" sz="1800" b="1" u="sng" dirty="0">
                <a:solidFill>
                  <a:srgbClr val="7F7F7F"/>
                </a:solidFill>
                <a:latin typeface="Arial" panose="020B0604020202020204" pitchFamily="34" charset="0"/>
                <a:ea typeface="Manrope"/>
                <a:cs typeface="Arial" panose="020B0604020202020204" pitchFamily="34" charset="0"/>
                <a:sym typeface="Manrope"/>
              </a:rPr>
              <a:t>Link</a:t>
            </a:r>
            <a:r>
              <a:rPr lang="en-US" sz="1800" b="1" u="sng" dirty="0">
                <a:solidFill>
                  <a:srgbClr val="7F7F7F"/>
                </a:solidFill>
                <a:latin typeface="Arial" panose="020B0604020202020204" pitchFamily="34" charset="0"/>
                <a:ea typeface="Manrope"/>
                <a:cs typeface="Arial" panose="020B0604020202020204" pitchFamily="34" charset="0"/>
                <a:sym typeface="Manrope"/>
                <a:hlinkClick r:id="rId3"/>
              </a:rPr>
              <a:t>: </a:t>
            </a:r>
            <a:r>
              <a:rPr lang="en-US" sz="1800" dirty="0">
                <a:solidFill>
                  <a:srgbClr val="7F7F7F"/>
                </a:solidFill>
                <a:latin typeface="Manrope"/>
                <a:ea typeface="Manrope"/>
                <a:cs typeface="Manrope"/>
                <a:sym typeface="Manrope"/>
                <a:hlinkClick r:id="rId3"/>
              </a:rPr>
              <a:t>https://www.figma.com/design/i9qjOvHCZ3vrEUHTE4zQG9/Free-AI-Navigation-WebUI-Template---All-in-AI-Tools-(Community)?</a:t>
            </a:r>
            <a:r>
              <a:rPr lang="en-US" sz="1800" dirty="0" smtClean="0">
                <a:solidFill>
                  <a:srgbClr val="7F7F7F"/>
                </a:solidFill>
                <a:latin typeface="Manrope"/>
                <a:ea typeface="Manrope"/>
                <a:cs typeface="Manrope"/>
                <a:sym typeface="Manrope"/>
                <a:hlinkClick r:id="rId3"/>
              </a:rPr>
              <a:t>node-id=4-100&amp;t=SVxLTQeRTXJhUfYR-1</a:t>
            </a:r>
            <a:endParaRPr lang="en-US" sz="1800" dirty="0" smtClean="0">
              <a:solidFill>
                <a:srgbClr val="7F7F7F"/>
              </a:solidFill>
              <a:latin typeface="Manrope"/>
              <a:ea typeface="Manrope"/>
              <a:cs typeface="Manrope"/>
              <a:sym typeface="Manrope"/>
            </a:endParaRPr>
          </a:p>
          <a:p>
            <a:pPr lvl="0"/>
            <a:endParaRPr lang="en-US" sz="1800" dirty="0">
              <a:solidFill>
                <a:srgbClr val="7F7F7F"/>
              </a:solidFill>
              <a:latin typeface="Manrope"/>
              <a:ea typeface="Manrope"/>
              <a:cs typeface="Manrope"/>
              <a:sym typeface="Manrope"/>
            </a:endParaRPr>
          </a:p>
          <a:p>
            <a:pPr lvl="0"/>
            <a:r>
              <a:rPr lang="en-US" sz="1800" b="1" u="sng" dirty="0" err="1" smtClean="0">
                <a:solidFill>
                  <a:srgbClr val="7F7F7F"/>
                </a:solidFill>
                <a:latin typeface="Arial" panose="020B0604020202020204" pitchFamily="34" charset="0"/>
                <a:ea typeface="Manrope"/>
                <a:cs typeface="Arial" panose="020B0604020202020204" pitchFamily="34" charset="0"/>
                <a:sym typeface="Manrope"/>
              </a:rPr>
              <a:t>Github</a:t>
            </a:r>
            <a:r>
              <a:rPr lang="en-US" sz="1800" b="1" u="sng" dirty="0" smtClean="0">
                <a:solidFill>
                  <a:srgbClr val="7F7F7F"/>
                </a:solidFill>
                <a:latin typeface="Arial" panose="020B0604020202020204" pitchFamily="34" charset="0"/>
                <a:ea typeface="Manrope"/>
                <a:cs typeface="Arial" panose="020B0604020202020204" pitchFamily="34" charset="0"/>
                <a:sym typeface="Manrope"/>
              </a:rPr>
              <a:t> Link</a:t>
            </a:r>
            <a:r>
              <a:rPr lang="en-US" sz="1800" b="1" dirty="0" smtClean="0">
                <a:solidFill>
                  <a:srgbClr val="7F7F7F"/>
                </a:solidFill>
                <a:latin typeface="Arial" panose="020B0604020202020204" pitchFamily="34" charset="0"/>
                <a:ea typeface="Manrope"/>
                <a:cs typeface="Arial" panose="020B0604020202020204" pitchFamily="34" charset="0"/>
                <a:sym typeface="Manrope"/>
              </a:rPr>
              <a:t>: </a:t>
            </a:r>
            <a:r>
              <a:rPr lang="en-US" sz="1800" b="1" dirty="0">
                <a:solidFill>
                  <a:srgbClr val="7F7F7F"/>
                </a:solidFill>
                <a:latin typeface="Arial" panose="020B0604020202020204" pitchFamily="34" charset="0"/>
                <a:ea typeface="Manrope"/>
                <a:cs typeface="Arial" panose="020B0604020202020204" pitchFamily="34" charset="0"/>
                <a:sym typeface="Manrope"/>
                <a:hlinkClick r:id="rId3"/>
              </a:rPr>
              <a:t>https://github.com/4043-Karishma/Tech-Innovators</a:t>
            </a:r>
            <a:endParaRPr lang="en-US" sz="1800" b="1" dirty="0">
              <a:solidFill>
                <a:srgbClr val="7F7F7F"/>
              </a:solidFill>
              <a:latin typeface="Arial" panose="020B0604020202020204" pitchFamily="34" charset="0"/>
              <a:ea typeface="Manrope"/>
              <a:cs typeface="Arial" panose="020B0604020202020204" pitchFamily="34" charset="0"/>
              <a:sym typeface="Manrop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5"/>
          <p:cNvSpPr txBox="1">
            <a:spLocks noGrp="1"/>
          </p:cNvSpPr>
          <p:nvPr>
            <p:ph type="body" idx="1"/>
          </p:nvPr>
        </p:nvSpPr>
        <p:spPr>
          <a:xfrm flipH="1">
            <a:off x="1716926" y="204677"/>
            <a:ext cx="8172450" cy="368750"/>
          </a:xfrm>
          <a:prstGeom prst="rect">
            <a:avLst/>
          </a:prstGeom>
          <a:noFill/>
          <a:ln>
            <a:noFill/>
          </a:ln>
        </p:spPr>
        <p:txBody>
          <a:bodyPr spcFirstLastPara="1" wrap="square" lIns="0" tIns="36000" rIns="0" bIns="0" anchor="t" anchorCtr="0">
            <a:spAutoFit/>
          </a:bodyPr>
          <a:lstStyle/>
          <a:p>
            <a:pPr marL="0" lvl="0" indent="0" algn="l" rtl="0">
              <a:lnSpc>
                <a:spcPct val="90000"/>
              </a:lnSpc>
              <a:spcBef>
                <a:spcPts val="0"/>
              </a:spcBef>
              <a:spcAft>
                <a:spcPts val="0"/>
              </a:spcAft>
              <a:buSzPts val="2400"/>
              <a:buNone/>
            </a:pPr>
            <a:r>
              <a:rPr lang="en-US"/>
              <a:t>Phase 1 - Judging Criteria</a:t>
            </a:r>
            <a:endParaRPr/>
          </a:p>
        </p:txBody>
      </p:sp>
      <p:sp>
        <p:nvSpPr>
          <p:cNvPr id="267" name="Google Shape;267;p15"/>
          <p:cNvSpPr txBox="1"/>
          <p:nvPr/>
        </p:nvSpPr>
        <p:spPr>
          <a:xfrm>
            <a:off x="876300" y="1663700"/>
            <a:ext cx="9563100" cy="2462213"/>
          </a:xfrm>
          <a:prstGeom prst="rect">
            <a:avLst/>
          </a:prstGeom>
          <a:noFill/>
          <a:ln>
            <a:noFill/>
          </a:ln>
        </p:spPr>
        <p:txBody>
          <a:bodyPr spcFirstLastPara="1" wrap="square" lIns="0" tIns="0" rIns="0" bIns="0" anchor="t" anchorCtr="0">
            <a:spAutoFit/>
          </a:bodyPr>
          <a:lstStyle/>
          <a:p>
            <a:pPr marL="457200" marR="0" lvl="0" indent="-457200" algn="l" rtl="0">
              <a:spcBef>
                <a:spcPts val="0"/>
              </a:spcBef>
              <a:spcAft>
                <a:spcPts val="0"/>
              </a:spcAft>
              <a:buClr>
                <a:schemeClr val="lt1"/>
              </a:buClr>
              <a:buSzPts val="2000"/>
              <a:buFont typeface="Arial"/>
              <a:buChar char="•"/>
            </a:pPr>
            <a:r>
              <a:rPr lang="en-US" sz="2000">
                <a:solidFill>
                  <a:schemeClr val="lt1"/>
                </a:solidFill>
                <a:latin typeface="Manrope"/>
                <a:ea typeface="Manrope"/>
                <a:cs typeface="Manrope"/>
                <a:sym typeface="Manrope"/>
              </a:rPr>
              <a:t>Solution Approach</a:t>
            </a:r>
            <a:endParaRPr/>
          </a:p>
          <a:p>
            <a:pPr marL="457200" marR="0" lvl="0" indent="-457200" algn="l" rtl="0">
              <a:spcBef>
                <a:spcPts val="0"/>
              </a:spcBef>
              <a:spcAft>
                <a:spcPts val="0"/>
              </a:spcAft>
              <a:buClr>
                <a:schemeClr val="lt1"/>
              </a:buClr>
              <a:buSzPts val="2000"/>
              <a:buFont typeface="Arial"/>
              <a:buChar char="•"/>
            </a:pPr>
            <a:r>
              <a:rPr lang="en-US" sz="2000">
                <a:solidFill>
                  <a:schemeClr val="lt1"/>
                </a:solidFill>
                <a:latin typeface="Manrope"/>
                <a:ea typeface="Manrope"/>
                <a:cs typeface="Manrope"/>
                <a:sym typeface="Manrope"/>
              </a:rPr>
              <a:t>Usage of Gen AI tools</a:t>
            </a:r>
            <a:endParaRPr/>
          </a:p>
          <a:p>
            <a:pPr marL="457200" marR="0" lvl="0" indent="-457200" algn="l" rtl="0">
              <a:spcBef>
                <a:spcPts val="0"/>
              </a:spcBef>
              <a:spcAft>
                <a:spcPts val="0"/>
              </a:spcAft>
              <a:buClr>
                <a:schemeClr val="lt1"/>
              </a:buClr>
              <a:buSzPts val="2000"/>
              <a:buFont typeface="Arial"/>
              <a:buChar char="•"/>
            </a:pPr>
            <a:r>
              <a:rPr lang="en-US" sz="2000">
                <a:solidFill>
                  <a:schemeClr val="lt1"/>
                </a:solidFill>
                <a:latin typeface="Manrope"/>
                <a:ea typeface="Manrope"/>
                <a:cs typeface="Manrope"/>
                <a:sym typeface="Manrope"/>
              </a:rPr>
              <a:t>Solution Feasibility</a:t>
            </a:r>
            <a:endParaRPr/>
          </a:p>
          <a:p>
            <a:pPr marL="457200" marR="0" lvl="0" indent="-457200" algn="l" rtl="0">
              <a:spcBef>
                <a:spcPts val="0"/>
              </a:spcBef>
              <a:spcAft>
                <a:spcPts val="0"/>
              </a:spcAft>
              <a:buClr>
                <a:schemeClr val="lt1"/>
              </a:buClr>
              <a:buSzPts val="2000"/>
              <a:buFont typeface="Arial"/>
              <a:buChar char="•"/>
            </a:pPr>
            <a:r>
              <a:rPr lang="en-US" sz="2000">
                <a:solidFill>
                  <a:schemeClr val="lt1"/>
                </a:solidFill>
                <a:latin typeface="Manrope"/>
                <a:ea typeface="Manrope"/>
                <a:cs typeface="Manrope"/>
                <a:sym typeface="Manrope"/>
              </a:rPr>
              <a:t>Technical Approach/Architecture Design</a:t>
            </a:r>
            <a:endParaRPr/>
          </a:p>
          <a:p>
            <a:pPr marL="457200" marR="0" lvl="0" indent="-457200" algn="l" rtl="0">
              <a:spcBef>
                <a:spcPts val="0"/>
              </a:spcBef>
              <a:spcAft>
                <a:spcPts val="0"/>
              </a:spcAft>
              <a:buClr>
                <a:schemeClr val="lt1"/>
              </a:buClr>
              <a:buSzPts val="2000"/>
              <a:buFont typeface="Arial"/>
              <a:buChar char="•"/>
            </a:pPr>
            <a:r>
              <a:rPr lang="en-US" sz="2000">
                <a:solidFill>
                  <a:schemeClr val="lt1"/>
                </a:solidFill>
                <a:latin typeface="Manrope"/>
                <a:ea typeface="Manrope"/>
                <a:cs typeface="Manrope"/>
                <a:sym typeface="Manrope"/>
              </a:rPr>
              <a:t>Innovation and Creativity</a:t>
            </a:r>
            <a:endParaRPr/>
          </a:p>
          <a:p>
            <a:pPr marL="457200" marR="0" lvl="0" indent="-457200" algn="l" rtl="0">
              <a:spcBef>
                <a:spcPts val="0"/>
              </a:spcBef>
              <a:spcAft>
                <a:spcPts val="0"/>
              </a:spcAft>
              <a:buClr>
                <a:schemeClr val="lt1"/>
              </a:buClr>
              <a:buSzPts val="2000"/>
              <a:buFont typeface="Arial"/>
              <a:buChar char="•"/>
            </a:pPr>
            <a:r>
              <a:rPr lang="en-US" sz="2000">
                <a:solidFill>
                  <a:schemeClr val="lt1"/>
                </a:solidFill>
                <a:latin typeface="Manrope"/>
                <a:ea typeface="Manrope"/>
                <a:cs typeface="Manrope"/>
                <a:sym typeface="Manrope"/>
              </a:rPr>
              <a:t>User Experience</a:t>
            </a:r>
            <a:endParaRPr/>
          </a:p>
          <a:p>
            <a:pPr marL="457200" marR="0" lvl="0" indent="-457200" algn="l" rtl="0">
              <a:spcBef>
                <a:spcPts val="0"/>
              </a:spcBef>
              <a:spcAft>
                <a:spcPts val="0"/>
              </a:spcAft>
              <a:buClr>
                <a:schemeClr val="lt1"/>
              </a:buClr>
              <a:buSzPts val="2000"/>
              <a:buFont typeface="Arial"/>
              <a:buChar char="•"/>
            </a:pPr>
            <a:r>
              <a:rPr lang="en-US" sz="2000">
                <a:solidFill>
                  <a:schemeClr val="lt1"/>
                </a:solidFill>
                <a:latin typeface="Manrope"/>
                <a:ea typeface="Manrope"/>
                <a:cs typeface="Manrope"/>
                <a:sym typeface="Manrope"/>
              </a:rPr>
              <a:t>Documentation and Presentation</a:t>
            </a:r>
            <a:endParaRPr/>
          </a:p>
          <a:p>
            <a:pPr marL="457200" marR="0" lvl="0" indent="-457200" algn="l" rtl="0">
              <a:spcBef>
                <a:spcPts val="0"/>
              </a:spcBef>
              <a:spcAft>
                <a:spcPts val="0"/>
              </a:spcAft>
              <a:buClr>
                <a:schemeClr val="lt1"/>
              </a:buClr>
              <a:buSzPts val="2000"/>
              <a:buFont typeface="Arial"/>
              <a:buChar char="•"/>
            </a:pPr>
            <a:r>
              <a:rPr lang="en-US" sz="2000">
                <a:solidFill>
                  <a:schemeClr val="lt1"/>
                </a:solidFill>
                <a:latin typeface="Manrope"/>
                <a:ea typeface="Manrope"/>
                <a:cs typeface="Manrope"/>
                <a:sym typeface="Manrope"/>
              </a:rPr>
              <a:t>Console Output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6"/>
          <p:cNvSpPr txBox="1">
            <a:spLocks noGrp="1"/>
          </p:cNvSpPr>
          <p:nvPr>
            <p:ph type="title"/>
          </p:nvPr>
        </p:nvSpPr>
        <p:spPr>
          <a:xfrm>
            <a:off x="4517941" y="2796230"/>
            <a:ext cx="4884999" cy="623248"/>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chemeClr val="lt1"/>
              </a:buClr>
              <a:buSzPts val="4500"/>
              <a:buFont typeface="Manrope Light"/>
              <a:buNone/>
            </a:pPr>
            <a:r>
              <a:rPr lang="en-US" b="1"/>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
          <p:cNvSpPr txBox="1">
            <a:spLocks noGrp="1"/>
          </p:cNvSpPr>
          <p:nvPr>
            <p:ph type="body" idx="1"/>
          </p:nvPr>
        </p:nvSpPr>
        <p:spPr>
          <a:xfrm flipH="1">
            <a:off x="599440" y="873760"/>
            <a:ext cx="8172450" cy="368750"/>
          </a:xfrm>
          <a:prstGeom prst="rect">
            <a:avLst/>
          </a:prstGeom>
          <a:noFill/>
          <a:ln>
            <a:noFill/>
          </a:ln>
        </p:spPr>
        <p:txBody>
          <a:bodyPr spcFirstLastPara="1" wrap="square" lIns="0" tIns="36000" rIns="0" bIns="0" anchor="t" anchorCtr="0">
            <a:spAutoFit/>
          </a:bodyPr>
          <a:lstStyle/>
          <a:p>
            <a:pPr marL="0" lvl="0" indent="0" algn="l" rtl="0">
              <a:lnSpc>
                <a:spcPct val="90000"/>
              </a:lnSpc>
              <a:spcBef>
                <a:spcPts val="0"/>
              </a:spcBef>
              <a:spcAft>
                <a:spcPts val="0"/>
              </a:spcAft>
              <a:buSzPts val="2400"/>
              <a:buNone/>
            </a:pPr>
            <a:r>
              <a:rPr lang="en-US" sz="2400" b="1"/>
              <a:t>Team Details</a:t>
            </a:r>
            <a:endParaRPr/>
          </a:p>
        </p:txBody>
      </p:sp>
      <p:sp>
        <p:nvSpPr>
          <p:cNvPr id="158" name="Google Shape;158;p2"/>
          <p:cNvSpPr txBox="1"/>
          <p:nvPr/>
        </p:nvSpPr>
        <p:spPr>
          <a:xfrm>
            <a:off x="599440" y="1616055"/>
            <a:ext cx="70002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Manrope"/>
                <a:ea typeface="Manrope"/>
                <a:cs typeface="Manrope"/>
                <a:sym typeface="Manrope"/>
              </a:rPr>
              <a:t>Tech Innovators-Team Name</a:t>
            </a:r>
            <a:endParaRPr/>
          </a:p>
          <a:p>
            <a:pPr marL="0" marR="0" lvl="0" indent="0" algn="l" rtl="0">
              <a:spcBef>
                <a:spcPts val="0"/>
              </a:spcBef>
              <a:spcAft>
                <a:spcPts val="0"/>
              </a:spcAft>
              <a:buNone/>
            </a:pPr>
            <a:endParaRPr sz="1800">
              <a:solidFill>
                <a:schemeClr val="dk1"/>
              </a:solidFill>
              <a:latin typeface="Manrope"/>
              <a:ea typeface="Manrope"/>
              <a:cs typeface="Manrope"/>
              <a:sym typeface="Manrope"/>
            </a:endParaRPr>
          </a:p>
          <a:p>
            <a:pPr marL="0" marR="0" lvl="0" indent="0" algn="l" rtl="0">
              <a:spcBef>
                <a:spcPts val="0"/>
              </a:spcBef>
              <a:spcAft>
                <a:spcPts val="0"/>
              </a:spcAft>
              <a:buNone/>
            </a:pPr>
            <a:r>
              <a:rPr lang="en-US" sz="1800">
                <a:solidFill>
                  <a:schemeClr val="dk1"/>
                </a:solidFill>
                <a:latin typeface="Manrope"/>
                <a:ea typeface="Manrope"/>
                <a:cs typeface="Manrope"/>
                <a:sym typeface="Manrope"/>
              </a:rPr>
              <a:t>Skill Navigator Application-Problem Statement</a:t>
            </a:r>
            <a:endParaRPr/>
          </a:p>
        </p:txBody>
      </p:sp>
      <p:grpSp>
        <p:nvGrpSpPr>
          <p:cNvPr id="159" name="Google Shape;159;p2"/>
          <p:cNvGrpSpPr/>
          <p:nvPr/>
        </p:nvGrpSpPr>
        <p:grpSpPr>
          <a:xfrm>
            <a:off x="714895" y="2774455"/>
            <a:ext cx="8508610" cy="3206451"/>
            <a:chOff x="495023" y="2356934"/>
            <a:chExt cx="8508610" cy="3206451"/>
          </a:xfrm>
        </p:grpSpPr>
        <p:sp>
          <p:nvSpPr>
            <p:cNvPr id="160" name="Google Shape;160;p2"/>
            <p:cNvSpPr txBox="1"/>
            <p:nvPr/>
          </p:nvSpPr>
          <p:spPr>
            <a:xfrm>
              <a:off x="6271684" y="2368118"/>
              <a:ext cx="972395" cy="246221"/>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600" b="1">
                  <a:solidFill>
                    <a:schemeClr val="dk1"/>
                  </a:solidFill>
                  <a:latin typeface="Manrope"/>
                  <a:ea typeface="Manrope"/>
                  <a:cs typeface="Manrope"/>
                  <a:sym typeface="Manrope"/>
                </a:rPr>
                <a:t>Email ID</a:t>
              </a:r>
              <a:endParaRPr sz="1600" b="1">
                <a:solidFill>
                  <a:srgbClr val="00B0F0"/>
                </a:solidFill>
                <a:latin typeface="Manrope"/>
                <a:ea typeface="Manrope"/>
                <a:cs typeface="Manrope"/>
                <a:sym typeface="Manrope"/>
              </a:endParaRPr>
            </a:p>
          </p:txBody>
        </p:sp>
        <p:sp>
          <p:nvSpPr>
            <p:cNvPr id="161" name="Google Shape;161;p2"/>
            <p:cNvSpPr txBox="1"/>
            <p:nvPr/>
          </p:nvSpPr>
          <p:spPr>
            <a:xfrm>
              <a:off x="495023" y="2356934"/>
              <a:ext cx="2447163" cy="24622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600" b="1">
                  <a:solidFill>
                    <a:schemeClr val="dk1"/>
                  </a:solidFill>
                  <a:latin typeface="Manrope"/>
                  <a:ea typeface="Manrope"/>
                  <a:cs typeface="Manrope"/>
                  <a:sym typeface="Manrope"/>
                </a:rPr>
                <a:t>Team Members</a:t>
              </a:r>
              <a:endParaRPr sz="1600" b="1">
                <a:solidFill>
                  <a:srgbClr val="00B0F0"/>
                </a:solidFill>
                <a:latin typeface="Manrope"/>
                <a:ea typeface="Manrope"/>
                <a:cs typeface="Manrope"/>
                <a:sym typeface="Manrope"/>
              </a:endParaRPr>
            </a:p>
          </p:txBody>
        </p:sp>
        <p:grpSp>
          <p:nvGrpSpPr>
            <p:cNvPr id="162" name="Google Shape;162;p2"/>
            <p:cNvGrpSpPr/>
            <p:nvPr/>
          </p:nvGrpSpPr>
          <p:grpSpPr>
            <a:xfrm>
              <a:off x="495023" y="3278163"/>
              <a:ext cx="8508610" cy="2285222"/>
              <a:chOff x="388782" y="3636025"/>
              <a:chExt cx="8508610" cy="2285222"/>
            </a:xfrm>
          </p:grpSpPr>
          <p:sp>
            <p:nvSpPr>
              <p:cNvPr id="163" name="Google Shape;163;p2"/>
              <p:cNvSpPr txBox="1"/>
              <p:nvPr/>
            </p:nvSpPr>
            <p:spPr>
              <a:xfrm>
                <a:off x="6165444" y="3636025"/>
                <a:ext cx="2709600" cy="400200"/>
              </a:xfrm>
              <a:prstGeom prst="rect">
                <a:avLst/>
              </a:prstGeom>
              <a:noFill/>
              <a:ln w="9525" cap="flat" cmpd="sng">
                <a:solidFill>
                  <a:srgbClr val="D8D8D8">
                    <a:alpha val="64705"/>
                  </a:srgbClr>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a:solidFill>
                      <a:schemeClr val="dk1"/>
                    </a:solidFill>
                  </a:rPr>
                  <a:t>jothikakamesh@gmail.com</a:t>
                </a:r>
                <a:endParaRPr/>
              </a:p>
            </p:txBody>
          </p:sp>
          <p:sp>
            <p:nvSpPr>
              <p:cNvPr id="167" name="Google Shape;167;p2"/>
              <p:cNvSpPr txBox="1"/>
              <p:nvPr/>
            </p:nvSpPr>
            <p:spPr>
              <a:xfrm>
                <a:off x="388782" y="3636025"/>
                <a:ext cx="5475000" cy="431100"/>
              </a:xfrm>
              <a:prstGeom prst="rect">
                <a:avLst/>
              </a:prstGeom>
              <a:noFill/>
              <a:ln w="9525" cap="flat" cmpd="sng">
                <a:solidFill>
                  <a:srgbClr val="D8D8D8">
                    <a:alpha val="64705"/>
                  </a:srgbClr>
                </a:solidFill>
                <a:prstDash val="solid"/>
                <a:round/>
                <a:headEnd type="none" w="sm" len="sm"/>
                <a:tailEnd type="none" w="sm" len="sm"/>
              </a:ln>
            </p:spPr>
            <p:txBody>
              <a:bodyPr spcFirstLastPara="1" wrap="square" lIns="91425" tIns="91425" rIns="91425" bIns="91425" anchor="t" anchorCtr="0">
                <a:spAutoFit/>
              </a:bodyPr>
              <a:lstStyle/>
              <a:p>
                <a:r>
                  <a:rPr lang="en-US" sz="1600" b="1">
                    <a:solidFill>
                      <a:schemeClr val="dk1"/>
                    </a:solidFill>
                    <a:latin typeface="Manrope"/>
                    <a:ea typeface="Manrope"/>
                    <a:cs typeface="Manrope"/>
                    <a:sym typeface="Manrope"/>
                  </a:rPr>
                  <a:t> Jothika P K</a:t>
                </a:r>
                <a:endParaRPr sz="1600" b="1">
                  <a:solidFill>
                    <a:schemeClr val="dk1"/>
                  </a:solidFill>
                  <a:latin typeface="Manrope"/>
                  <a:ea typeface="Manrope"/>
                  <a:cs typeface="Manrope"/>
                  <a:sym typeface="Manrope"/>
                </a:endParaRPr>
              </a:p>
            </p:txBody>
          </p:sp>
          <p:sp>
            <p:nvSpPr>
              <p:cNvPr id="168" name="Google Shape;168;p2"/>
              <p:cNvSpPr txBox="1"/>
              <p:nvPr/>
            </p:nvSpPr>
            <p:spPr>
              <a:xfrm>
                <a:off x="388782" y="4264329"/>
                <a:ext cx="5475000" cy="431100"/>
              </a:xfrm>
              <a:prstGeom prst="rect">
                <a:avLst/>
              </a:prstGeom>
              <a:noFill/>
              <a:ln w="9525" cap="flat" cmpd="sng">
                <a:solidFill>
                  <a:srgbClr val="D8D8D8">
                    <a:alpha val="64705"/>
                  </a:srgbClr>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spcBef>
                    <a:spcPts val="0"/>
                  </a:spcBef>
                  <a:spcAft>
                    <a:spcPts val="0"/>
                  </a:spcAft>
                  <a:buNone/>
                </a:pPr>
                <a:r>
                  <a:rPr lang="en-US" sz="1600" b="1">
                    <a:solidFill>
                      <a:schemeClr val="dk1"/>
                    </a:solidFill>
                    <a:latin typeface="Manrope"/>
                    <a:ea typeface="Manrope"/>
                    <a:cs typeface="Manrope"/>
                    <a:sym typeface="Manrope"/>
                  </a:rPr>
                  <a:t>Bhuvaneshwari K</a:t>
                </a:r>
                <a:endParaRPr sz="1600" b="1">
                  <a:solidFill>
                    <a:srgbClr val="00B0F0"/>
                  </a:solidFill>
                  <a:latin typeface="Manrope"/>
                  <a:ea typeface="Manrope"/>
                  <a:cs typeface="Manrope"/>
                  <a:sym typeface="Manrope"/>
                </a:endParaRPr>
              </a:p>
            </p:txBody>
          </p:sp>
          <p:sp>
            <p:nvSpPr>
              <p:cNvPr id="169" name="Google Shape;169;p2"/>
              <p:cNvSpPr txBox="1"/>
              <p:nvPr/>
            </p:nvSpPr>
            <p:spPr>
              <a:xfrm>
                <a:off x="6165444" y="4264329"/>
                <a:ext cx="2709600" cy="400200"/>
              </a:xfrm>
              <a:prstGeom prst="rect">
                <a:avLst/>
              </a:prstGeom>
              <a:noFill/>
              <a:ln w="9525" cap="flat" cmpd="sng">
                <a:solidFill>
                  <a:srgbClr val="D8D8D8">
                    <a:alpha val="64705"/>
                  </a:srgbClr>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t>buvibuvana509@gmail.com</a:t>
                </a:r>
                <a:endParaRPr/>
              </a:p>
            </p:txBody>
          </p:sp>
          <p:sp>
            <p:nvSpPr>
              <p:cNvPr id="170" name="Google Shape;170;p2"/>
              <p:cNvSpPr txBox="1"/>
              <p:nvPr/>
            </p:nvSpPr>
            <p:spPr>
              <a:xfrm>
                <a:off x="411130" y="4900630"/>
                <a:ext cx="5475000" cy="431100"/>
              </a:xfrm>
              <a:prstGeom prst="rect">
                <a:avLst/>
              </a:prstGeom>
              <a:noFill/>
              <a:ln w="9525" cap="flat" cmpd="sng">
                <a:solidFill>
                  <a:srgbClr val="D8D8D8">
                    <a:alpha val="64705"/>
                  </a:srgbClr>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spcBef>
                    <a:spcPts val="0"/>
                  </a:spcBef>
                  <a:spcAft>
                    <a:spcPts val="0"/>
                  </a:spcAft>
                  <a:buNone/>
                </a:pPr>
                <a:r>
                  <a:rPr lang="en-US" sz="1600" b="1">
                    <a:solidFill>
                      <a:schemeClr val="dk1"/>
                    </a:solidFill>
                    <a:latin typeface="Manrope"/>
                    <a:ea typeface="Manrope"/>
                    <a:cs typeface="Manrope"/>
                    <a:sym typeface="Manrope"/>
                  </a:rPr>
                  <a:t>Inbajothi A</a:t>
                </a:r>
                <a:endParaRPr sz="1600" b="1">
                  <a:solidFill>
                    <a:srgbClr val="00B0F0"/>
                  </a:solidFill>
                  <a:latin typeface="Manrope"/>
                  <a:ea typeface="Manrope"/>
                  <a:cs typeface="Manrope"/>
                  <a:sym typeface="Manrope"/>
                </a:endParaRPr>
              </a:p>
            </p:txBody>
          </p:sp>
          <p:sp>
            <p:nvSpPr>
              <p:cNvPr id="171" name="Google Shape;171;p2"/>
              <p:cNvSpPr txBox="1"/>
              <p:nvPr/>
            </p:nvSpPr>
            <p:spPr>
              <a:xfrm>
                <a:off x="6187792" y="4900630"/>
                <a:ext cx="2709600" cy="400200"/>
              </a:xfrm>
              <a:prstGeom prst="rect">
                <a:avLst/>
              </a:prstGeom>
              <a:noFill/>
              <a:ln w="9525" cap="flat" cmpd="sng">
                <a:solidFill>
                  <a:srgbClr val="D8D8D8">
                    <a:alpha val="64705"/>
                  </a:srgbClr>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t>jothiarumugam03@gmail.com</a:t>
                </a:r>
                <a:endParaRPr/>
              </a:p>
            </p:txBody>
          </p:sp>
          <p:sp>
            <p:nvSpPr>
              <p:cNvPr id="172" name="Google Shape;172;p2"/>
              <p:cNvSpPr txBox="1"/>
              <p:nvPr/>
            </p:nvSpPr>
            <p:spPr>
              <a:xfrm>
                <a:off x="410952" y="5490147"/>
                <a:ext cx="5475000" cy="431100"/>
              </a:xfrm>
              <a:prstGeom prst="rect">
                <a:avLst/>
              </a:prstGeom>
              <a:noFill/>
              <a:ln w="9525" cap="flat" cmpd="sng">
                <a:solidFill>
                  <a:srgbClr val="D8D8D8">
                    <a:alpha val="64705"/>
                  </a:srgbClr>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spcBef>
                    <a:spcPts val="0"/>
                  </a:spcBef>
                  <a:spcAft>
                    <a:spcPts val="0"/>
                  </a:spcAft>
                  <a:buNone/>
                </a:pPr>
                <a:r>
                  <a:rPr lang="en-US" sz="1600" b="1">
                    <a:solidFill>
                      <a:schemeClr val="dk1"/>
                    </a:solidFill>
                    <a:latin typeface="Manrope"/>
                    <a:ea typeface="Manrope"/>
                    <a:cs typeface="Manrope"/>
                    <a:sym typeface="Manrope"/>
                  </a:rPr>
                  <a:t>Karishma A</a:t>
                </a:r>
                <a:endParaRPr sz="1600" b="1">
                  <a:solidFill>
                    <a:srgbClr val="00B0F0"/>
                  </a:solidFill>
                  <a:latin typeface="Manrope"/>
                  <a:ea typeface="Manrope"/>
                  <a:cs typeface="Manrope"/>
                  <a:sym typeface="Manrope"/>
                </a:endParaRPr>
              </a:p>
            </p:txBody>
          </p:sp>
          <p:sp>
            <p:nvSpPr>
              <p:cNvPr id="173" name="Google Shape;173;p2"/>
              <p:cNvSpPr txBox="1"/>
              <p:nvPr/>
            </p:nvSpPr>
            <p:spPr>
              <a:xfrm>
                <a:off x="6187614" y="5490147"/>
                <a:ext cx="2709600" cy="400200"/>
              </a:xfrm>
              <a:prstGeom prst="rect">
                <a:avLst/>
              </a:prstGeom>
              <a:noFill/>
              <a:ln w="9525" cap="flat" cmpd="sng">
                <a:solidFill>
                  <a:srgbClr val="D8D8D8">
                    <a:alpha val="64705"/>
                  </a:srgbClr>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a:solidFill>
                      <a:schemeClr val="dk1"/>
                    </a:solidFill>
                  </a:rPr>
                  <a:t>karishkareem2003@gmail.com</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
          <p:cNvSpPr txBox="1">
            <a:spLocks noGrp="1"/>
          </p:cNvSpPr>
          <p:nvPr>
            <p:ph type="body" idx="1"/>
          </p:nvPr>
        </p:nvSpPr>
        <p:spPr>
          <a:xfrm flipH="1">
            <a:off x="2694826" y="179277"/>
            <a:ext cx="8172450" cy="940189"/>
          </a:xfrm>
          <a:prstGeom prst="rect">
            <a:avLst/>
          </a:prstGeom>
          <a:noFill/>
          <a:ln>
            <a:noFill/>
          </a:ln>
        </p:spPr>
        <p:txBody>
          <a:bodyPr spcFirstLastPara="1" wrap="square" lIns="0" tIns="36000" rIns="0" bIns="0" anchor="t" anchorCtr="0">
            <a:spAutoFit/>
          </a:bodyPr>
          <a:lstStyle/>
          <a:p>
            <a:pPr marL="0" lvl="0" indent="0" algn="l" rtl="0">
              <a:lnSpc>
                <a:spcPct val="90000"/>
              </a:lnSpc>
              <a:spcBef>
                <a:spcPts val="0"/>
              </a:spcBef>
              <a:spcAft>
                <a:spcPts val="0"/>
              </a:spcAft>
              <a:buSzPts val="2800"/>
              <a:buNone/>
            </a:pPr>
            <a:r>
              <a:rPr lang="en-US" sz="2800">
                <a:solidFill>
                  <a:srgbClr val="92DCEF"/>
                </a:solidFill>
                <a:latin typeface="Arial"/>
                <a:ea typeface="Arial"/>
                <a:cs typeface="Arial"/>
                <a:sym typeface="Arial"/>
              </a:rPr>
              <a:t>Impact/Potential Value of the Application</a:t>
            </a:r>
            <a:endParaRPr/>
          </a:p>
          <a:p>
            <a:pPr marL="0" lvl="0" indent="0" algn="l" rtl="0">
              <a:lnSpc>
                <a:spcPct val="90000"/>
              </a:lnSpc>
              <a:spcBef>
                <a:spcPts val="1000"/>
              </a:spcBef>
              <a:spcAft>
                <a:spcPts val="0"/>
              </a:spcAft>
              <a:buSzPts val="2800"/>
              <a:buNone/>
            </a:pPr>
            <a:endParaRPr sz="2800"/>
          </a:p>
        </p:txBody>
      </p:sp>
      <p:sp>
        <p:nvSpPr>
          <p:cNvPr id="179" name="Google Shape;179;p3"/>
          <p:cNvSpPr/>
          <p:nvPr/>
        </p:nvSpPr>
        <p:spPr>
          <a:xfrm>
            <a:off x="7813011" y="1741766"/>
            <a:ext cx="3999263" cy="3072083"/>
          </a:xfrm>
          <a:custGeom>
            <a:avLst/>
            <a:gdLst/>
            <a:ahLst/>
            <a:cxnLst/>
            <a:rect l="l" t="t" r="r" b="b"/>
            <a:pathLst>
              <a:path w="5998894" h="4608125" extrusionOk="0">
                <a:moveTo>
                  <a:pt x="0" y="0"/>
                </a:moveTo>
                <a:lnTo>
                  <a:pt x="5998895" y="0"/>
                </a:lnTo>
                <a:lnTo>
                  <a:pt x="5998895" y="4608125"/>
                </a:lnTo>
                <a:lnTo>
                  <a:pt x="0" y="4608125"/>
                </a:lnTo>
                <a:lnTo>
                  <a:pt x="0" y="0"/>
                </a:lnTo>
                <a:close/>
              </a:path>
            </a:pathLst>
          </a:custGeom>
          <a:blipFill rotWithShape="1">
            <a:blip r:embed="rId3">
              <a:alphaModFix/>
            </a:blip>
            <a:stretch>
              <a:fillRect/>
            </a:stretch>
          </a:blipFill>
          <a:ln>
            <a:noFill/>
          </a:ln>
        </p:spPr>
      </p:sp>
      <p:sp>
        <p:nvSpPr>
          <p:cNvPr id="180" name="Google Shape;180;p3"/>
          <p:cNvSpPr txBox="1"/>
          <p:nvPr/>
        </p:nvSpPr>
        <p:spPr>
          <a:xfrm>
            <a:off x="2266800" y="1820675"/>
            <a:ext cx="554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1" name="Google Shape;181;p3"/>
          <p:cNvSpPr txBox="1"/>
          <p:nvPr/>
        </p:nvSpPr>
        <p:spPr>
          <a:xfrm>
            <a:off x="1412950" y="1636950"/>
            <a:ext cx="992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2" name="Google Shape;182;p3"/>
          <p:cNvSpPr txBox="1"/>
          <p:nvPr/>
        </p:nvSpPr>
        <p:spPr>
          <a:xfrm>
            <a:off x="455100" y="649371"/>
            <a:ext cx="7357800" cy="69249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rgbClr val="FFFFFF"/>
                </a:solidFill>
              </a:rPr>
              <a:t>Impacts:</a:t>
            </a:r>
            <a:endParaRPr sz="2000" b="1">
              <a:solidFill>
                <a:srgbClr val="FFFFFF"/>
              </a:solidFill>
            </a:endParaRPr>
          </a:p>
          <a:p>
            <a:pPr marL="0" lvl="0" indent="0" algn="l" rtl="0">
              <a:spcBef>
                <a:spcPts val="0"/>
              </a:spcBef>
              <a:spcAft>
                <a:spcPts val="0"/>
              </a:spcAft>
              <a:buNone/>
            </a:pPr>
            <a:endParaRPr sz="2000" b="1">
              <a:solidFill>
                <a:srgbClr val="FFFFFF"/>
              </a:solidFill>
            </a:endParaRPr>
          </a:p>
          <a:p>
            <a:pPr marL="0" lvl="0" indent="0" algn="l" rtl="0">
              <a:spcBef>
                <a:spcPts val="0"/>
              </a:spcBef>
              <a:spcAft>
                <a:spcPts val="0"/>
              </a:spcAft>
              <a:buNone/>
            </a:pPr>
            <a:r>
              <a:rPr lang="en-US" sz="1700" b="1" u="sng">
                <a:solidFill>
                  <a:srgbClr val="FFFFFF"/>
                </a:solidFill>
              </a:rPr>
              <a:t>Personalized Learning</a:t>
            </a:r>
            <a:r>
              <a:rPr lang="en-US" sz="1700" b="1">
                <a:solidFill>
                  <a:srgbClr val="FFFFFF"/>
                </a:solidFill>
              </a:rPr>
              <a:t>: </a:t>
            </a:r>
            <a:r>
              <a:rPr lang="en-US" sz="1600">
                <a:solidFill>
                  <a:srgbClr val="FFFFFF"/>
                </a:solidFill>
              </a:rPr>
              <a:t>Tailored course recommendations and quizzes help users focus on areas most relevant to their career goals.</a:t>
            </a:r>
            <a:endParaRPr sz="1600">
              <a:solidFill>
                <a:srgbClr val="FFFFFF"/>
              </a:solidFill>
            </a:endParaRPr>
          </a:p>
          <a:p>
            <a:pPr marL="0" lvl="0" indent="0" algn="l" rtl="0">
              <a:spcBef>
                <a:spcPts val="0"/>
              </a:spcBef>
              <a:spcAft>
                <a:spcPts val="0"/>
              </a:spcAft>
              <a:buNone/>
            </a:pPr>
            <a:endParaRPr sz="1600">
              <a:solidFill>
                <a:srgbClr val="FFFFFF"/>
              </a:solidFill>
            </a:endParaRPr>
          </a:p>
          <a:p>
            <a:pPr marL="0" lvl="0" indent="0" algn="l" rtl="0">
              <a:spcBef>
                <a:spcPts val="0"/>
              </a:spcBef>
              <a:spcAft>
                <a:spcPts val="0"/>
              </a:spcAft>
              <a:buNone/>
            </a:pPr>
            <a:r>
              <a:rPr lang="en-US" sz="1700" b="1" u="sng">
                <a:solidFill>
                  <a:srgbClr val="FFFFFF"/>
                </a:solidFill>
              </a:rPr>
              <a:t>Educational Equity</a:t>
            </a:r>
            <a:r>
              <a:rPr lang="en-US" sz="1700" b="1">
                <a:solidFill>
                  <a:srgbClr val="FFFFFF"/>
                </a:solidFill>
              </a:rPr>
              <a:t>: </a:t>
            </a:r>
            <a:r>
              <a:rPr lang="en-US" sz="1600">
                <a:solidFill>
                  <a:srgbClr val="FFFFFF"/>
                </a:solidFill>
              </a:rPr>
              <a:t>Provides access to high-quality education and training resources regardless of geographic location or socioeconomic status.</a:t>
            </a:r>
            <a:endParaRPr sz="1600">
              <a:solidFill>
                <a:srgbClr val="FFFFFF"/>
              </a:solidFill>
            </a:endParaRPr>
          </a:p>
          <a:p>
            <a:pPr marL="0" lvl="0" indent="0" algn="l" rtl="0">
              <a:spcBef>
                <a:spcPts val="0"/>
              </a:spcBef>
              <a:spcAft>
                <a:spcPts val="0"/>
              </a:spcAft>
              <a:buNone/>
            </a:pPr>
            <a:endParaRPr sz="1600">
              <a:solidFill>
                <a:srgbClr val="FFFFFF"/>
              </a:solidFill>
            </a:endParaRPr>
          </a:p>
          <a:p>
            <a:pPr marL="0" lvl="0" indent="0" algn="l" rtl="0">
              <a:spcBef>
                <a:spcPts val="0"/>
              </a:spcBef>
              <a:spcAft>
                <a:spcPts val="0"/>
              </a:spcAft>
              <a:buNone/>
            </a:pPr>
            <a:r>
              <a:rPr lang="en-US" sz="2000" b="1">
                <a:solidFill>
                  <a:srgbClr val="FFFFFF"/>
                </a:solidFill>
              </a:rPr>
              <a:t>Potential value:</a:t>
            </a:r>
            <a:endParaRPr sz="2000" b="1">
              <a:solidFill>
                <a:srgbClr val="FFFFFF"/>
              </a:solidFill>
            </a:endParaRPr>
          </a:p>
          <a:p>
            <a:pPr marL="0" lvl="0" indent="0" algn="l" rtl="0">
              <a:spcBef>
                <a:spcPts val="0"/>
              </a:spcBef>
              <a:spcAft>
                <a:spcPts val="0"/>
              </a:spcAft>
              <a:buNone/>
            </a:pPr>
            <a:endParaRPr sz="2000" b="1">
              <a:solidFill>
                <a:srgbClr val="FFFFFF"/>
              </a:solidFill>
            </a:endParaRPr>
          </a:p>
          <a:p>
            <a:pPr marL="0" lvl="0" indent="0" algn="l" rtl="0">
              <a:spcBef>
                <a:spcPts val="0"/>
              </a:spcBef>
              <a:spcAft>
                <a:spcPts val="0"/>
              </a:spcAft>
              <a:buNone/>
            </a:pPr>
            <a:r>
              <a:rPr lang="en-US" sz="1800" b="1" u="sng">
                <a:solidFill>
                  <a:srgbClr val="FFFFFF"/>
                </a:solidFill>
              </a:rPr>
              <a:t>Access to Talent</a:t>
            </a:r>
            <a:r>
              <a:rPr lang="en-US" sz="1800" b="1">
                <a:solidFill>
                  <a:srgbClr val="FFFFFF"/>
                </a:solidFill>
              </a:rPr>
              <a:t>:</a:t>
            </a:r>
            <a:r>
              <a:rPr lang="en-US" sz="1700">
                <a:solidFill>
                  <a:srgbClr val="FFFFFF"/>
                </a:solidFill>
              </a:rPr>
              <a:t> </a:t>
            </a:r>
            <a:r>
              <a:rPr lang="en-US" sz="1600">
                <a:solidFill>
                  <a:srgbClr val="FFFFFF"/>
                </a:solidFill>
              </a:rPr>
              <a:t>Employers can find qualified candidates with specific skills through the platform’s job and internship boards.</a:t>
            </a:r>
            <a:endParaRPr sz="1600">
              <a:solidFill>
                <a:srgbClr val="FFFFFF"/>
              </a:solidFill>
            </a:endParaRPr>
          </a:p>
          <a:p>
            <a:pPr marL="0" lvl="0" indent="0" algn="l" rtl="0">
              <a:spcBef>
                <a:spcPts val="0"/>
              </a:spcBef>
              <a:spcAft>
                <a:spcPts val="0"/>
              </a:spcAft>
              <a:buNone/>
            </a:pPr>
            <a:endParaRPr sz="1700">
              <a:solidFill>
                <a:srgbClr val="FFFFFF"/>
              </a:solidFill>
            </a:endParaRPr>
          </a:p>
          <a:p>
            <a:pPr marL="0" lvl="0" indent="0" algn="l" rtl="0">
              <a:spcBef>
                <a:spcPts val="0"/>
              </a:spcBef>
              <a:spcAft>
                <a:spcPts val="0"/>
              </a:spcAft>
              <a:buNone/>
            </a:pPr>
            <a:r>
              <a:rPr lang="en-US" sz="1700" b="1" u="sng">
                <a:solidFill>
                  <a:srgbClr val="FFFFFF"/>
                </a:solidFill>
              </a:rPr>
              <a:t>Workforce Development</a:t>
            </a:r>
            <a:r>
              <a:rPr lang="en-US" sz="1700" b="1">
                <a:solidFill>
                  <a:srgbClr val="FFFFFF"/>
                </a:solidFill>
              </a:rPr>
              <a:t>:</a:t>
            </a:r>
            <a:r>
              <a:rPr lang="en-US" sz="1700">
                <a:solidFill>
                  <a:srgbClr val="FFFFFF"/>
                </a:solidFill>
              </a:rPr>
              <a:t> </a:t>
            </a:r>
            <a:r>
              <a:rPr lang="en-US" sz="1600">
                <a:solidFill>
                  <a:srgbClr val="FFFFFF"/>
                </a:solidFill>
              </a:rPr>
              <a:t>By </a:t>
            </a:r>
            <a:r>
              <a:rPr lang="en-US" sz="1600" err="1">
                <a:solidFill>
                  <a:srgbClr val="FFFFFF"/>
                </a:solidFill>
              </a:rPr>
              <a:t>upskilling</a:t>
            </a:r>
            <a:r>
              <a:rPr lang="en-US" sz="1600">
                <a:solidFill>
                  <a:srgbClr val="FFFFFF"/>
                </a:solidFill>
              </a:rPr>
              <a:t> individuals, the platform can contribute to a more skilled and competitive workforce, which can drive economic growth.</a:t>
            </a:r>
          </a:p>
          <a:p>
            <a:pPr marL="0" lvl="0" indent="0" algn="l" rtl="0">
              <a:spcBef>
                <a:spcPts val="0"/>
              </a:spcBef>
              <a:spcAft>
                <a:spcPts val="0"/>
              </a:spcAft>
              <a:buNone/>
            </a:pPr>
            <a:endParaRPr lang="en-US" sz="1600">
              <a:solidFill>
                <a:srgbClr val="FFFFFF"/>
              </a:solidFill>
            </a:endParaRPr>
          </a:p>
          <a:p>
            <a:pPr lvl="0"/>
            <a:r>
              <a:rPr lang="en-US" sz="1600" b="1" u="sng">
                <a:solidFill>
                  <a:schemeClr val="tx2"/>
                </a:solidFill>
              </a:rPr>
              <a:t>Social Impact Projects</a:t>
            </a:r>
            <a:r>
              <a:rPr lang="en-US" sz="1600">
                <a:solidFill>
                  <a:schemeClr val="tx2"/>
                </a:solidFill>
              </a:rPr>
              <a:t>: Include a section where users can apply their skills to social impact projects, providing real-world experience while contributing to meaningful causes. This could be done in collaboration with NGOs or social enterprises.</a:t>
            </a:r>
          </a:p>
          <a:p>
            <a:pPr marL="0" lvl="0" indent="0" algn="l" rtl="0">
              <a:spcBef>
                <a:spcPts val="0"/>
              </a:spcBef>
              <a:spcAft>
                <a:spcPts val="0"/>
              </a:spcAft>
              <a:buNone/>
            </a:pPr>
            <a:endParaRPr lang="en-US" sz="1600">
              <a:solidFill>
                <a:srgbClr val="FFFFFF"/>
              </a:solidFill>
            </a:endParaRPr>
          </a:p>
          <a:p>
            <a:pPr marL="0" lvl="0" indent="0" algn="l" rtl="0">
              <a:spcBef>
                <a:spcPts val="0"/>
              </a:spcBef>
              <a:spcAft>
                <a:spcPts val="0"/>
              </a:spcAft>
              <a:buNone/>
            </a:pPr>
            <a:endParaRPr lang="en-US" sz="1600">
              <a:solidFill>
                <a:srgbClr val="FFFFFF"/>
              </a:solidFill>
            </a:endParaRPr>
          </a:p>
          <a:p>
            <a:pPr marL="0" lvl="0" indent="0" algn="l" rtl="0">
              <a:spcBef>
                <a:spcPts val="0"/>
              </a:spcBef>
              <a:spcAft>
                <a:spcPts val="0"/>
              </a:spcAft>
              <a:buNone/>
            </a:pPr>
            <a:endParaRPr lang="en-US" sz="1600">
              <a:solidFill>
                <a:srgbClr val="FFFFFF"/>
              </a:solidFill>
            </a:endParaRPr>
          </a:p>
          <a:p>
            <a:pPr marL="0" lvl="0" indent="0" algn="l" rtl="0">
              <a:spcBef>
                <a:spcPts val="0"/>
              </a:spcBef>
              <a:spcAft>
                <a:spcPts val="0"/>
              </a:spcAft>
              <a:buNone/>
            </a:pPr>
            <a:endParaRPr lang="en-US" sz="1600">
              <a:solidFill>
                <a:srgbClr val="FFFFFF"/>
              </a:solidFill>
            </a:endParaRPr>
          </a:p>
          <a:p>
            <a:pPr marL="0" lvl="0" indent="0" algn="l" rtl="0">
              <a:spcBef>
                <a:spcPts val="0"/>
              </a:spcBef>
              <a:spcAft>
                <a:spcPts val="0"/>
              </a:spcAft>
              <a:buNone/>
            </a:pPr>
            <a:endParaRPr sz="1600">
              <a:solidFill>
                <a:srgbClr val="FFFFFF"/>
              </a:solidFill>
            </a:endParaRPr>
          </a:p>
        </p:txBody>
      </p:sp>
      <p:sp>
        <p:nvSpPr>
          <p:cNvPr id="4" name="Rectangle 3"/>
          <p:cNvSpPr>
            <a:spLocks noChangeArrowheads="1"/>
          </p:cNvSpPr>
          <p:nvPr/>
        </p:nvSpPr>
        <p:spPr bwMode="auto">
          <a:xfrm>
            <a:off x="304800" y="-183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4"/>
          <p:cNvSpPr txBox="1">
            <a:spLocks noGrp="1"/>
          </p:cNvSpPr>
          <p:nvPr>
            <p:ph type="body" idx="1"/>
          </p:nvPr>
        </p:nvSpPr>
        <p:spPr>
          <a:xfrm flipH="1">
            <a:off x="2788340" y="232386"/>
            <a:ext cx="8172450" cy="368750"/>
          </a:xfrm>
          <a:prstGeom prst="rect">
            <a:avLst/>
          </a:prstGeom>
          <a:noFill/>
          <a:ln>
            <a:noFill/>
          </a:ln>
        </p:spPr>
        <p:txBody>
          <a:bodyPr spcFirstLastPara="1" wrap="square" lIns="0" tIns="36000" rIns="0" bIns="0" anchor="t" anchorCtr="0">
            <a:spAutoFit/>
          </a:bodyPr>
          <a:lstStyle/>
          <a:p>
            <a:pPr marL="0" lvl="0" indent="0" algn="l" rtl="0">
              <a:lnSpc>
                <a:spcPct val="90000"/>
              </a:lnSpc>
              <a:spcBef>
                <a:spcPts val="0"/>
              </a:spcBef>
              <a:spcAft>
                <a:spcPts val="0"/>
              </a:spcAft>
              <a:buSzPts val="2400"/>
              <a:buNone/>
            </a:pPr>
            <a:r>
              <a:rPr lang="en-US"/>
              <a:t>The Solution Proposed by your Team</a:t>
            </a:r>
            <a:endParaRPr/>
          </a:p>
        </p:txBody>
      </p:sp>
      <p:grpSp>
        <p:nvGrpSpPr>
          <p:cNvPr id="188" name="Google Shape;188;p4"/>
          <p:cNvGrpSpPr/>
          <p:nvPr/>
        </p:nvGrpSpPr>
        <p:grpSpPr>
          <a:xfrm>
            <a:off x="853207" y="1222047"/>
            <a:ext cx="10475411" cy="4925728"/>
            <a:chOff x="588530" y="1293166"/>
            <a:chExt cx="8650930" cy="5063454"/>
          </a:xfrm>
        </p:grpSpPr>
        <p:sp>
          <p:nvSpPr>
            <p:cNvPr id="189" name="Google Shape;189;p4"/>
            <p:cNvSpPr txBox="1"/>
            <p:nvPr/>
          </p:nvSpPr>
          <p:spPr>
            <a:xfrm>
              <a:off x="588530" y="1294505"/>
              <a:ext cx="3942249" cy="5062115"/>
            </a:xfrm>
            <a:prstGeom prst="rect">
              <a:avLst/>
            </a:prstGeom>
            <a:noFill/>
            <a:ln>
              <a:noFill/>
            </a:ln>
          </p:spPr>
          <p:txBody>
            <a:bodyPr spcFirstLastPara="1" wrap="square" lIns="0" tIns="0" rIns="0" bIns="0" anchor="t" anchorCtr="0">
              <a:spAutoFit/>
            </a:bodyPr>
            <a:lstStyle/>
            <a:p>
              <a:r>
                <a:rPr lang="en-US" sz="1600" b="1" u="sng"/>
                <a:t>Solution:</a:t>
              </a:r>
            </a:p>
            <a:p>
              <a:endParaRPr lang="en-US" sz="1600"/>
            </a:p>
            <a:p>
              <a:r>
                <a:rPr lang="en-US" sz="1600"/>
                <a:t>To make my skill navigator application stand out,</a:t>
              </a:r>
              <a:endParaRPr lang="en-US"/>
            </a:p>
            <a:p>
              <a:pPr lvl="0"/>
              <a:r>
                <a:rPr lang="en-US" sz="1600"/>
                <a:t>Our team proposed a solution by integrate an </a:t>
              </a:r>
              <a:r>
                <a:rPr lang="en-US" sz="1600" b="1"/>
                <a:t>AI-powered adaptive learning engine</a:t>
              </a:r>
              <a:r>
                <a:rPr lang="en-US" sz="1600"/>
                <a:t> that tailors content and feedback in real-time based on each user’s progress and evolving industry demands. Enhance accessibility and engagement by incorporating </a:t>
              </a:r>
              <a:r>
                <a:rPr lang="en-US" sz="1600" b="1"/>
                <a:t>multilingual support with AI-driven translation and VR-based immersive learning environments</a:t>
              </a:r>
              <a:r>
                <a:rPr lang="en-US" sz="1600"/>
                <a:t> for practical, hands-on experiences. Implement a </a:t>
              </a:r>
              <a:r>
                <a:rPr lang="en-US" sz="1600" b="1"/>
                <a:t>blockchain-based credential system</a:t>
              </a:r>
              <a:r>
                <a:rPr lang="en-US" sz="1600"/>
                <a:t> for secure and universally recognized certifications, and introduce a </a:t>
              </a:r>
              <a:r>
                <a:rPr lang="en-US" sz="1600" b="1"/>
                <a:t>global peer mentorship network</a:t>
              </a:r>
              <a:r>
                <a:rPr lang="en-US" sz="1600"/>
                <a:t> where users can collaborate on real-world projects, gaining mentorship and building professional connections. Finally, embed </a:t>
              </a:r>
              <a:r>
                <a:rPr lang="en-US" sz="1600" b="1"/>
                <a:t>emotional intelligence (EQ) training</a:t>
              </a:r>
              <a:r>
                <a:rPr lang="en-US" sz="1600"/>
                <a:t> alongside technical skills to foster well-rounded professionals ready for leadership roles..</a:t>
              </a:r>
            </a:p>
          </p:txBody>
        </p:sp>
        <p:sp>
          <p:nvSpPr>
            <p:cNvPr id="190" name="Google Shape;190;p4"/>
            <p:cNvSpPr/>
            <p:nvPr/>
          </p:nvSpPr>
          <p:spPr>
            <a:xfrm>
              <a:off x="4975956" y="1294510"/>
              <a:ext cx="4263504" cy="4632678"/>
            </a:xfrm>
            <a:prstGeom prst="roundRect">
              <a:avLst>
                <a:gd name="adj" fmla="val 0"/>
              </a:avLst>
            </a:prstGeom>
            <a:solidFill>
              <a:schemeClr val="lt1"/>
            </a:solidFill>
            <a:ln w="9525" cap="flat" cmpd="sng">
              <a:solidFill>
                <a:srgbClr val="D8D8D8"/>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spcBef>
                  <a:spcPts val="0"/>
                </a:spcBef>
                <a:spcAft>
                  <a:spcPts val="0"/>
                </a:spcAft>
                <a:buNone/>
              </a:pPr>
              <a:endParaRPr sz="1600" b="1">
                <a:solidFill>
                  <a:srgbClr val="7F7F7F"/>
                </a:solidFill>
                <a:latin typeface="Manrope"/>
                <a:ea typeface="Manrope"/>
                <a:cs typeface="Manrope"/>
                <a:sym typeface="Manrope"/>
              </a:endParaRPr>
            </a:p>
          </p:txBody>
        </p:sp>
        <p:sp>
          <p:nvSpPr>
            <p:cNvPr id="191" name="Google Shape;191;p4"/>
            <p:cNvSpPr txBox="1"/>
            <p:nvPr/>
          </p:nvSpPr>
          <p:spPr>
            <a:xfrm>
              <a:off x="4918749" y="1293166"/>
              <a:ext cx="3930807" cy="4666637"/>
            </a:xfrm>
            <a:prstGeom prst="rect">
              <a:avLst/>
            </a:prstGeom>
            <a:noFill/>
            <a:ln>
              <a:noFill/>
            </a:ln>
          </p:spPr>
          <p:txBody>
            <a:bodyPr spcFirstLastPara="1" wrap="square" lIns="0" tIns="0" rIns="0" bIns="0" anchor="t" anchorCtr="0">
              <a:spAutoFit/>
            </a:bodyPr>
            <a:lstStyle/>
            <a:p>
              <a:pPr>
                <a:buClr>
                  <a:schemeClr val="dk1"/>
                </a:buClr>
              </a:pPr>
              <a:r>
                <a:rPr lang="en-US" sz="2100">
                  <a:solidFill>
                    <a:schemeClr val="dk1"/>
                  </a:solidFill>
                </a:rPr>
                <a:t>  </a:t>
              </a:r>
              <a:r>
                <a:rPr lang="en-US" sz="2100" b="1" u="sng">
                  <a:solidFill>
                    <a:schemeClr val="dk1"/>
                  </a:solidFill>
                </a:rPr>
                <a:t>Key Features:</a:t>
              </a:r>
            </a:p>
            <a:p>
              <a:r>
                <a:rPr lang="en-US" sz="2100">
                  <a:solidFill>
                    <a:schemeClr val="dk1"/>
                  </a:solidFill>
                </a:rPr>
                <a:t> </a:t>
              </a:r>
            </a:p>
            <a:p>
              <a:r>
                <a:rPr lang="en-US" sz="2100">
                  <a:solidFill>
                    <a:schemeClr val="dk1"/>
                  </a:solidFill>
                </a:rPr>
                <a:t>  </a:t>
              </a:r>
              <a:r>
                <a:rPr lang="en-US" sz="1600">
                  <a:solidFill>
                    <a:schemeClr val="dk1"/>
                  </a:solidFill>
                </a:rPr>
                <a:t> -Skill Assessment tools</a:t>
              </a:r>
              <a:endParaRPr sz="1600">
                <a:solidFill>
                  <a:schemeClr val="dk1"/>
                </a:solidFill>
              </a:endParaRPr>
            </a:p>
            <a:p>
              <a:pPr marL="0" lvl="0" indent="0" algn="l" rtl="0">
                <a:spcBef>
                  <a:spcPts val="0"/>
                </a:spcBef>
                <a:spcAft>
                  <a:spcPts val="0"/>
                </a:spcAft>
                <a:buClr>
                  <a:schemeClr val="dk1"/>
                </a:buClr>
                <a:buFont typeface="Arial"/>
                <a:buNone/>
              </a:pPr>
              <a:endParaRPr sz="1600">
                <a:solidFill>
                  <a:schemeClr val="dk1"/>
                </a:solidFill>
              </a:endParaRPr>
            </a:p>
            <a:p>
              <a:pPr marL="0" lvl="0" indent="0" algn="l" rtl="0">
                <a:spcBef>
                  <a:spcPts val="0"/>
                </a:spcBef>
                <a:spcAft>
                  <a:spcPts val="0"/>
                </a:spcAft>
                <a:buClr>
                  <a:schemeClr val="dk1"/>
                </a:buClr>
                <a:buFont typeface="Arial"/>
                <a:buNone/>
              </a:pPr>
              <a:r>
                <a:rPr lang="en-US" sz="1600">
                  <a:solidFill>
                    <a:schemeClr val="dk1"/>
                  </a:solidFill>
                </a:rPr>
                <a:t>   -Personalized Learning paths</a:t>
              </a:r>
              <a:endParaRPr sz="1600">
                <a:solidFill>
                  <a:schemeClr val="dk1"/>
                </a:solidFill>
              </a:endParaRPr>
            </a:p>
            <a:p>
              <a:pPr marL="0" lvl="0" indent="0" algn="l" rtl="0">
                <a:spcBef>
                  <a:spcPts val="0"/>
                </a:spcBef>
                <a:spcAft>
                  <a:spcPts val="0"/>
                </a:spcAft>
                <a:buClr>
                  <a:schemeClr val="dk1"/>
                </a:buClr>
                <a:buFont typeface="Arial"/>
                <a:buNone/>
              </a:pPr>
              <a:endParaRPr sz="1600">
                <a:solidFill>
                  <a:schemeClr val="dk1"/>
                </a:solidFill>
              </a:endParaRPr>
            </a:p>
            <a:p>
              <a:pPr marL="0" lvl="0" indent="0" algn="l" rtl="0">
                <a:spcBef>
                  <a:spcPts val="0"/>
                </a:spcBef>
                <a:spcAft>
                  <a:spcPts val="0"/>
                </a:spcAft>
                <a:buClr>
                  <a:schemeClr val="dk1"/>
                </a:buClr>
                <a:buFont typeface="Arial"/>
                <a:buNone/>
              </a:pPr>
              <a:r>
                <a:rPr lang="en-US" sz="1600">
                  <a:solidFill>
                    <a:schemeClr val="dk1"/>
                  </a:solidFill>
                </a:rPr>
                <a:t>   -Progress Tracking</a:t>
              </a:r>
              <a:endParaRPr sz="1600">
                <a:solidFill>
                  <a:schemeClr val="dk1"/>
                </a:solidFill>
              </a:endParaRPr>
            </a:p>
            <a:p>
              <a:pPr marL="0" lvl="0" indent="0" algn="l" rtl="0">
                <a:spcBef>
                  <a:spcPts val="0"/>
                </a:spcBef>
                <a:spcAft>
                  <a:spcPts val="0"/>
                </a:spcAft>
                <a:buClr>
                  <a:schemeClr val="dk1"/>
                </a:buClr>
                <a:buFont typeface="Arial"/>
                <a:buNone/>
              </a:pPr>
              <a:endParaRPr sz="1600">
                <a:solidFill>
                  <a:schemeClr val="dk1"/>
                </a:solidFill>
              </a:endParaRPr>
            </a:p>
            <a:p>
              <a:pPr marL="0" lvl="0" indent="0" algn="l" rtl="0">
                <a:spcBef>
                  <a:spcPts val="0"/>
                </a:spcBef>
                <a:spcAft>
                  <a:spcPts val="0"/>
                </a:spcAft>
                <a:buClr>
                  <a:schemeClr val="dk1"/>
                </a:buClr>
                <a:buFont typeface="Arial"/>
                <a:buNone/>
              </a:pPr>
              <a:r>
                <a:rPr lang="en-US" sz="1600">
                  <a:solidFill>
                    <a:schemeClr val="dk1"/>
                  </a:solidFill>
                </a:rPr>
                <a:t>   -Gamification</a:t>
              </a:r>
            </a:p>
            <a:p>
              <a:pPr marL="0" lvl="0" indent="0" algn="l" rtl="0">
                <a:spcBef>
                  <a:spcPts val="0"/>
                </a:spcBef>
                <a:spcAft>
                  <a:spcPts val="0"/>
                </a:spcAft>
                <a:buClr>
                  <a:schemeClr val="dk1"/>
                </a:buClr>
                <a:buFont typeface="Arial"/>
                <a:buNone/>
              </a:pPr>
              <a:endParaRPr lang="en-US" sz="1600">
                <a:solidFill>
                  <a:schemeClr val="dk1"/>
                </a:solidFill>
              </a:endParaRPr>
            </a:p>
            <a:p>
              <a:pPr lvl="0">
                <a:buClr>
                  <a:schemeClr val="dk1"/>
                </a:buClr>
              </a:pPr>
              <a:r>
                <a:rPr lang="en-US" sz="1600">
                  <a:solidFill>
                    <a:schemeClr val="dk1"/>
                  </a:solidFill>
                </a:rPr>
                <a:t>   -</a:t>
              </a:r>
              <a:r>
                <a:rPr lang="en-IN" sz="1600"/>
                <a:t>Multi-Modal Content</a:t>
              </a:r>
            </a:p>
            <a:p>
              <a:pPr lvl="0">
                <a:buClr>
                  <a:schemeClr val="dk1"/>
                </a:buClr>
              </a:pPr>
              <a:endParaRPr lang="en-US" sz="1600">
                <a:solidFill>
                  <a:schemeClr val="dk1"/>
                </a:solidFill>
              </a:endParaRPr>
            </a:p>
            <a:p>
              <a:pPr lvl="0">
                <a:buClr>
                  <a:schemeClr val="dk1"/>
                </a:buClr>
              </a:pPr>
              <a:r>
                <a:rPr lang="en-US" sz="1600">
                  <a:solidFill>
                    <a:schemeClr val="dk1"/>
                  </a:solidFill>
                </a:rPr>
                <a:t>   -</a:t>
              </a:r>
              <a:r>
                <a:rPr lang="en-IN" sz="1600"/>
                <a:t>Mentorship and Training</a:t>
              </a:r>
            </a:p>
            <a:p>
              <a:pPr lvl="0">
                <a:buClr>
                  <a:schemeClr val="dk1"/>
                </a:buClr>
              </a:pPr>
              <a:endParaRPr lang="en-US" sz="1600">
                <a:solidFill>
                  <a:schemeClr val="dk1"/>
                </a:solidFill>
              </a:endParaRPr>
            </a:p>
            <a:p>
              <a:pPr lvl="0">
                <a:buClr>
                  <a:schemeClr val="dk1"/>
                </a:buClr>
              </a:pPr>
              <a:r>
                <a:rPr lang="en-US" sz="1600">
                  <a:solidFill>
                    <a:schemeClr val="dk1"/>
                  </a:solidFill>
                </a:rPr>
                <a:t>   -</a:t>
              </a:r>
              <a:r>
                <a:rPr lang="en-IN" sz="1600"/>
                <a:t>Multilingual Course Content</a:t>
              </a:r>
            </a:p>
            <a:p>
              <a:pPr lvl="0">
                <a:buClr>
                  <a:schemeClr val="dk1"/>
                </a:buClr>
              </a:pPr>
              <a:endParaRPr lang="en-US" sz="2000">
                <a:solidFill>
                  <a:schemeClr val="dk1"/>
                </a:solidFill>
              </a:endParaRPr>
            </a:p>
            <a:p>
              <a:pPr lvl="0">
                <a:buClr>
                  <a:schemeClr val="dk1"/>
                </a:buClr>
              </a:pPr>
              <a:endParaRPr sz="2000">
                <a:solidFill>
                  <a:schemeClr val="dk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5"/>
          <p:cNvSpPr txBox="1">
            <a:spLocks noGrp="1"/>
          </p:cNvSpPr>
          <p:nvPr>
            <p:ph type="body" idx="1"/>
          </p:nvPr>
        </p:nvSpPr>
        <p:spPr>
          <a:xfrm flipH="1">
            <a:off x="1721540" y="204677"/>
            <a:ext cx="8172450" cy="368750"/>
          </a:xfrm>
          <a:prstGeom prst="rect">
            <a:avLst/>
          </a:prstGeom>
          <a:noFill/>
          <a:ln>
            <a:noFill/>
          </a:ln>
        </p:spPr>
        <p:txBody>
          <a:bodyPr spcFirstLastPara="1" wrap="square" lIns="0" tIns="36000" rIns="0" bIns="0" anchor="t" anchorCtr="0">
            <a:spAutoFit/>
          </a:bodyPr>
          <a:lstStyle/>
          <a:p>
            <a:pPr marL="0" lvl="0" indent="0" algn="ctr" rtl="0">
              <a:lnSpc>
                <a:spcPct val="90000"/>
              </a:lnSpc>
              <a:spcBef>
                <a:spcPts val="0"/>
              </a:spcBef>
              <a:spcAft>
                <a:spcPts val="0"/>
              </a:spcAft>
              <a:buSzPts val="2400"/>
              <a:buNone/>
            </a:pPr>
            <a:r>
              <a:rPr lang="en-US"/>
              <a:t>Technologies Used</a:t>
            </a:r>
            <a:endParaRPr/>
          </a:p>
        </p:txBody>
      </p:sp>
      <p:sp>
        <p:nvSpPr>
          <p:cNvPr id="197" name="Google Shape;197;p5"/>
          <p:cNvSpPr txBox="1"/>
          <p:nvPr/>
        </p:nvSpPr>
        <p:spPr>
          <a:xfrm>
            <a:off x="419588" y="827100"/>
            <a:ext cx="5255400" cy="6942000"/>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500"/>
              <a:t>Frontend:                                                                     </a:t>
            </a:r>
            <a:endParaRPr sz="1500" u="sng"/>
          </a:p>
          <a:p>
            <a:pPr marL="0" lvl="0" indent="0" algn="l" rtl="0">
              <a:spcBef>
                <a:spcPts val="0"/>
              </a:spcBef>
              <a:spcAft>
                <a:spcPts val="0"/>
              </a:spcAft>
              <a:buClr>
                <a:schemeClr val="dk1"/>
              </a:buClr>
              <a:buSzPts val="1100"/>
              <a:buFont typeface="Arial"/>
              <a:buNone/>
            </a:pPr>
            <a:r>
              <a:rPr lang="en-US"/>
              <a:t>o Framework: React.js                     </a:t>
            </a:r>
            <a:endParaRPr/>
          </a:p>
          <a:p>
            <a:pPr marL="0" lvl="0" indent="0" algn="l" rtl="0">
              <a:spcBef>
                <a:spcPts val="0"/>
              </a:spcBef>
              <a:spcAft>
                <a:spcPts val="0"/>
              </a:spcAft>
              <a:buClr>
                <a:schemeClr val="dk1"/>
              </a:buClr>
              <a:buSzPts val="1100"/>
              <a:buFont typeface="Arial"/>
              <a:buNone/>
            </a:pPr>
            <a:r>
              <a:rPr lang="en-US"/>
              <a:t>o Languages: JavaScript, HTML5, CSS3                                              </a:t>
            </a:r>
            <a:endParaRPr/>
          </a:p>
          <a:p>
            <a:pPr marL="0" lvl="0" indent="0" algn="l" rtl="0">
              <a:spcBef>
                <a:spcPts val="0"/>
              </a:spcBef>
              <a:spcAft>
                <a:spcPts val="0"/>
              </a:spcAft>
              <a:buClr>
                <a:schemeClr val="dk1"/>
              </a:buClr>
              <a:buSzPts val="1100"/>
              <a:buFont typeface="Arial"/>
              <a:buNone/>
            </a:pPr>
            <a:r>
              <a:rPr lang="en-US"/>
              <a:t>o UI Components:  Bootstrap</a:t>
            </a:r>
            <a:endParaRPr/>
          </a:p>
          <a:p>
            <a:pPr marL="0" lvl="0" indent="0" algn="l" rtl="0">
              <a:spcBef>
                <a:spcPts val="0"/>
              </a:spcBef>
              <a:spcAft>
                <a:spcPts val="0"/>
              </a:spcAft>
              <a:buClr>
                <a:schemeClr val="dk1"/>
              </a:buClr>
              <a:buSzPts val="1100"/>
              <a:buFont typeface="Arial"/>
              <a:buNone/>
            </a:pPr>
            <a:r>
              <a:rPr lang="en-US"/>
              <a:t>o Forms and Validation: Yup</a:t>
            </a:r>
            <a:endParaRPr/>
          </a:p>
          <a:p>
            <a:pPr marL="0" lvl="0" indent="0" algn="l" rtl="0">
              <a:spcBef>
                <a:spcPts val="0"/>
              </a:spcBef>
              <a:spcAft>
                <a:spcPts val="0"/>
              </a:spcAft>
              <a:buClr>
                <a:schemeClr val="dk1"/>
              </a:buClr>
              <a:buSzPts val="1100"/>
              <a:buFont typeface="Arial"/>
              <a:buNone/>
            </a:pPr>
            <a:endParaRPr sz="1500"/>
          </a:p>
          <a:p>
            <a:pPr marL="0" lvl="0" indent="0" algn="l" rtl="0">
              <a:spcBef>
                <a:spcPts val="0"/>
              </a:spcBef>
              <a:spcAft>
                <a:spcPts val="0"/>
              </a:spcAft>
              <a:buClr>
                <a:schemeClr val="dk1"/>
              </a:buClr>
              <a:buSzPts val="1100"/>
              <a:buFont typeface="Arial"/>
              <a:buNone/>
            </a:pPr>
            <a:r>
              <a:rPr lang="en-US" sz="1500" u="sng"/>
              <a:t>Backend:</a:t>
            </a:r>
            <a:endParaRPr sz="1500" u="sng"/>
          </a:p>
          <a:p>
            <a:pPr marL="0" lvl="0" indent="0" algn="l" rtl="0">
              <a:spcBef>
                <a:spcPts val="0"/>
              </a:spcBef>
              <a:spcAft>
                <a:spcPts val="0"/>
              </a:spcAft>
              <a:buClr>
                <a:schemeClr val="dk1"/>
              </a:buClr>
              <a:buSzPts val="1100"/>
              <a:buFont typeface="Arial"/>
              <a:buNone/>
            </a:pPr>
            <a:r>
              <a:rPr lang="en-US"/>
              <a:t>o Framework: Node.js with Express.js </a:t>
            </a:r>
            <a:endParaRPr/>
          </a:p>
          <a:p>
            <a:pPr marL="0" lvl="0" indent="0" algn="l" rtl="0">
              <a:spcBef>
                <a:spcPts val="0"/>
              </a:spcBef>
              <a:spcAft>
                <a:spcPts val="0"/>
              </a:spcAft>
              <a:buClr>
                <a:schemeClr val="dk1"/>
              </a:buClr>
              <a:buSzPts val="1100"/>
              <a:buFont typeface="Arial"/>
              <a:buNone/>
            </a:pPr>
            <a:r>
              <a:rPr lang="en-US"/>
              <a:t>o Languages: JavaScript (Node.js) </a:t>
            </a:r>
            <a:endParaRPr/>
          </a:p>
          <a:p>
            <a:pPr marL="0" lvl="0" indent="0" algn="l" rtl="0">
              <a:spcBef>
                <a:spcPts val="0"/>
              </a:spcBef>
              <a:spcAft>
                <a:spcPts val="0"/>
              </a:spcAft>
              <a:buClr>
                <a:schemeClr val="dk1"/>
              </a:buClr>
              <a:buSzPts val="1100"/>
              <a:buFont typeface="Arial"/>
              <a:buNone/>
            </a:pPr>
            <a:r>
              <a:rPr lang="en-US"/>
              <a:t>o Database:  MySQL</a:t>
            </a:r>
            <a:endParaRPr/>
          </a:p>
          <a:p>
            <a:pPr>
              <a:buClr>
                <a:schemeClr val="dk1"/>
              </a:buClr>
              <a:buSzPts val="1100"/>
            </a:pPr>
            <a:r>
              <a:rPr lang="en-US"/>
              <a:t>o ORM: Seque lize (Node.js) </a:t>
            </a:r>
            <a:endParaRPr/>
          </a:p>
          <a:p>
            <a:pPr marL="0" lvl="0" indent="0" algn="l" rtl="0">
              <a:spcBef>
                <a:spcPts val="0"/>
              </a:spcBef>
              <a:spcAft>
                <a:spcPts val="0"/>
              </a:spcAft>
              <a:buClr>
                <a:schemeClr val="dk1"/>
              </a:buClr>
              <a:buSzPts val="1100"/>
              <a:buFont typeface="Arial"/>
              <a:buNone/>
            </a:pPr>
            <a:r>
              <a:rPr lang="en-US"/>
              <a:t>o Authentication: JWT (JSON Web Tokens)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sz="1500" u="sng"/>
              <a:t>AI and Data Processing:</a:t>
            </a:r>
            <a:endParaRPr sz="1500" u="sng"/>
          </a:p>
          <a:p>
            <a:pPr marL="0" lvl="0" indent="0" algn="l" rtl="0">
              <a:spcBef>
                <a:spcPts val="0"/>
              </a:spcBef>
              <a:spcAft>
                <a:spcPts val="0"/>
              </a:spcAft>
              <a:buClr>
                <a:schemeClr val="dk1"/>
              </a:buClr>
              <a:buSzPts val="1100"/>
              <a:buFont typeface="Arial"/>
              <a:buNone/>
            </a:pPr>
            <a:r>
              <a:rPr lang="en-US"/>
              <a:t>o AI Frameworks: TensorFlow </a:t>
            </a:r>
            <a:endParaRPr/>
          </a:p>
          <a:p>
            <a:pPr marL="0" lvl="0" indent="0" algn="l" rtl="0">
              <a:spcBef>
                <a:spcPts val="0"/>
              </a:spcBef>
              <a:spcAft>
                <a:spcPts val="0"/>
              </a:spcAft>
              <a:buClr>
                <a:schemeClr val="dk1"/>
              </a:buClr>
              <a:buSzPts val="1100"/>
              <a:buFont typeface="Arial"/>
              <a:buNone/>
            </a:pPr>
            <a:r>
              <a:rPr lang="en-US"/>
              <a:t>o Languages: Python</a:t>
            </a:r>
            <a:endParaRPr/>
          </a:p>
          <a:p>
            <a:pPr marL="0" lvl="0" indent="0" algn="l" rtl="0">
              <a:spcBef>
                <a:spcPts val="0"/>
              </a:spcBef>
              <a:spcAft>
                <a:spcPts val="0"/>
              </a:spcAft>
              <a:buClr>
                <a:schemeClr val="dk1"/>
              </a:buClr>
              <a:buSzPts val="1100"/>
              <a:buFont typeface="Arial"/>
              <a:buNone/>
            </a:pPr>
            <a:r>
              <a:rPr lang="en-US"/>
              <a:t>o Data Processing: Pandas, NumPy</a:t>
            </a:r>
            <a:endParaRPr/>
          </a:p>
          <a:p>
            <a:pPr marL="0" lvl="0" indent="0" algn="l" rtl="0">
              <a:spcBef>
                <a:spcPts val="0"/>
              </a:spcBef>
              <a:spcAft>
                <a:spcPts val="0"/>
              </a:spcAft>
              <a:buClr>
                <a:schemeClr val="dk1"/>
              </a:buClr>
              <a:buSzPts val="1100"/>
              <a:buFont typeface="Arial"/>
              <a:buNone/>
            </a:pPr>
            <a:r>
              <a:rPr lang="en-US"/>
              <a:t>o Machine Learning: Scikit-learn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sz="1500" u="sng"/>
              <a:t>File Storage and Management:</a:t>
            </a:r>
            <a:endParaRPr sz="1500" u="sng"/>
          </a:p>
          <a:p>
            <a:pPr marL="0" lvl="0" indent="0" algn="l" rtl="0">
              <a:spcBef>
                <a:spcPts val="0"/>
              </a:spcBef>
              <a:spcAft>
                <a:spcPts val="0"/>
              </a:spcAft>
              <a:buClr>
                <a:schemeClr val="dk1"/>
              </a:buClr>
              <a:buSzPts val="1100"/>
              <a:buFont typeface="Arial"/>
              <a:buNone/>
            </a:pPr>
            <a:r>
              <a:rPr lang="en-US"/>
              <a:t>o Google Cloud Storage </a:t>
            </a:r>
            <a:endParaRPr/>
          </a:p>
          <a:p>
            <a:pPr marL="0" lvl="0" indent="0" algn="l" rtl="0">
              <a:spcBef>
                <a:spcPts val="0"/>
              </a:spcBef>
              <a:spcAft>
                <a:spcPts val="0"/>
              </a:spcAft>
              <a:buClr>
                <a:schemeClr val="dk1"/>
              </a:buClr>
              <a:buSzPts val="1100"/>
              <a:buFont typeface="Arial"/>
              <a:buNone/>
            </a:pPr>
            <a:r>
              <a:rPr lang="en-US"/>
              <a:t>o File Upload Handling: Multer (Node.js)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8" name="Google Shape;198;p5"/>
          <p:cNvSpPr txBox="1"/>
          <p:nvPr/>
        </p:nvSpPr>
        <p:spPr>
          <a:xfrm>
            <a:off x="5801090" y="821786"/>
            <a:ext cx="6209010" cy="550426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500">
                <a:solidFill>
                  <a:schemeClr val="dk1"/>
                </a:solidFill>
              </a:rPr>
              <a:t>F</a:t>
            </a:r>
            <a:r>
              <a:rPr lang="en-US" sz="1500" u="sng">
                <a:solidFill>
                  <a:schemeClr val="dk1"/>
                </a:solidFill>
              </a:rPr>
              <a:t>eedback System:</a:t>
            </a:r>
            <a:endParaRPr sz="1500" u="sng">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o Feedback Collection: Google Forms </a:t>
            </a:r>
            <a:endParaRPr>
              <a:solidFill>
                <a:schemeClr val="dk1"/>
              </a:solidFill>
            </a:endParaRPr>
          </a:p>
          <a:p>
            <a:pPr marL="0" lvl="0" indent="0" algn="l" rtl="0">
              <a:spcBef>
                <a:spcPts val="0"/>
              </a:spcBef>
              <a:spcAft>
                <a:spcPts val="0"/>
              </a:spcAft>
              <a:buNone/>
            </a:pPr>
            <a:r>
              <a:rPr lang="en-US">
                <a:solidFill>
                  <a:schemeClr val="dk1"/>
                </a:solidFill>
              </a:rPr>
              <a:t>o Data Analysis: Python (for NLP and sentiment analysis)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sz="1500" u="sng">
                <a:solidFill>
                  <a:schemeClr val="dk1"/>
                </a:solidFill>
              </a:rPr>
              <a:t>Reporting and Visualization:</a:t>
            </a:r>
            <a:endParaRPr sz="1500" u="sng">
              <a:solidFill>
                <a:schemeClr val="dk1"/>
              </a:solidFill>
            </a:endParaRPr>
          </a:p>
          <a:p>
            <a:r>
              <a:rPr lang="en-US">
                <a:solidFill>
                  <a:schemeClr val="dk1"/>
                </a:solidFill>
              </a:rPr>
              <a:t>o Reporting Tools: Jasper Reports / Apache POI (for Excel reports)</a:t>
            </a:r>
            <a:endParaRPr>
              <a:solidFill>
                <a:schemeClr val="dk1"/>
              </a:solidFill>
            </a:endParaRPr>
          </a:p>
          <a:p>
            <a:pPr marL="0" lvl="0" indent="0" algn="l" rtl="0">
              <a:spcBef>
                <a:spcPts val="0"/>
              </a:spcBef>
              <a:spcAft>
                <a:spcPts val="0"/>
              </a:spcAft>
              <a:buNone/>
            </a:pPr>
            <a:r>
              <a:rPr lang="en-US">
                <a:solidFill>
                  <a:schemeClr val="dk1"/>
                </a:solidFill>
              </a:rPr>
              <a:t>o Visualization: D3.js / Chart.js</a:t>
            </a:r>
            <a:endParaRPr>
              <a:solidFill>
                <a:schemeClr val="dk1"/>
              </a:solidFill>
            </a:endParaRPr>
          </a:p>
          <a:p>
            <a:pPr marL="0" lvl="0" indent="0" algn="l" rtl="0">
              <a:spcBef>
                <a:spcPts val="0"/>
              </a:spcBef>
              <a:spcAft>
                <a:spcPts val="0"/>
              </a:spcAft>
              <a:buNone/>
            </a:pPr>
            <a:r>
              <a:rPr lang="en-US">
                <a:solidFill>
                  <a:schemeClr val="dk1"/>
                </a:solidFill>
              </a:rPr>
              <a:t>o Export Formats: PDF, Excel</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sz="1500" u="sng">
                <a:solidFill>
                  <a:schemeClr val="dk1"/>
                </a:solidFill>
              </a:rPr>
              <a:t>Deployment:</a:t>
            </a:r>
            <a:endParaRPr sz="1500" u="sng">
              <a:solidFill>
                <a:schemeClr val="dk1"/>
              </a:solidFill>
            </a:endParaRPr>
          </a:p>
          <a:p>
            <a:pPr marL="0" lvl="0" indent="0" algn="l" rtl="0">
              <a:spcBef>
                <a:spcPts val="0"/>
              </a:spcBef>
              <a:spcAft>
                <a:spcPts val="0"/>
              </a:spcAft>
              <a:buNone/>
            </a:pPr>
            <a:r>
              <a:rPr lang="en-US">
                <a:solidFill>
                  <a:schemeClr val="dk1"/>
                </a:solidFill>
              </a:rPr>
              <a:t>o Containerization: Docker</a:t>
            </a:r>
            <a:endParaRPr>
              <a:solidFill>
                <a:schemeClr val="dk1"/>
              </a:solidFill>
            </a:endParaRPr>
          </a:p>
          <a:p>
            <a:pPr marL="0" lvl="0" indent="0" algn="l" rtl="0">
              <a:spcBef>
                <a:spcPts val="0"/>
              </a:spcBef>
              <a:spcAft>
                <a:spcPts val="0"/>
              </a:spcAft>
              <a:buNone/>
            </a:pPr>
            <a:r>
              <a:rPr lang="en-US">
                <a:solidFill>
                  <a:schemeClr val="dk1"/>
                </a:solidFill>
              </a:rPr>
              <a:t>o Orchestration: Kubernetes</a:t>
            </a:r>
            <a:endParaRPr>
              <a:solidFill>
                <a:schemeClr val="dk1"/>
              </a:solidFill>
            </a:endParaRPr>
          </a:p>
          <a:p>
            <a:pPr marL="0" lvl="0" indent="0" algn="l" rtl="0">
              <a:spcBef>
                <a:spcPts val="0"/>
              </a:spcBef>
              <a:spcAft>
                <a:spcPts val="0"/>
              </a:spcAft>
              <a:buNone/>
            </a:pPr>
            <a:r>
              <a:rPr lang="en-US">
                <a:solidFill>
                  <a:schemeClr val="dk1"/>
                </a:solidFill>
              </a:rPr>
              <a:t>o CI/CD: Jenkins </a:t>
            </a:r>
            <a:endParaRPr>
              <a:solidFill>
                <a:schemeClr val="dk1"/>
              </a:solidFill>
            </a:endParaRPr>
          </a:p>
          <a:p>
            <a:r>
              <a:rPr lang="en-US">
                <a:solidFill>
                  <a:schemeClr val="dk1"/>
                </a:solidFill>
              </a:rPr>
              <a:t>o Hosting: Google Cloud Compute Engine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sz="1500" u="sng">
                <a:solidFill>
                  <a:schemeClr val="dk1"/>
                </a:solidFill>
              </a:rPr>
              <a:t>Security:</a:t>
            </a:r>
            <a:endParaRPr sz="1500" u="sng">
              <a:solidFill>
                <a:schemeClr val="dk1"/>
              </a:solidFill>
            </a:endParaRPr>
          </a:p>
          <a:p>
            <a:pPr marL="0" lvl="0" indent="0" algn="l" rtl="0">
              <a:spcBef>
                <a:spcPts val="0"/>
              </a:spcBef>
              <a:spcAft>
                <a:spcPts val="0"/>
              </a:spcAft>
              <a:buNone/>
            </a:pPr>
            <a:r>
              <a:rPr lang="en-US">
                <a:solidFill>
                  <a:schemeClr val="dk1"/>
                </a:solidFill>
              </a:rPr>
              <a:t>o Encryption: TLS</a:t>
            </a:r>
            <a:endParaRPr>
              <a:solidFill>
                <a:schemeClr val="dk1"/>
              </a:solidFill>
            </a:endParaRPr>
          </a:p>
          <a:p>
            <a:pPr marL="0" lvl="0" indent="0" algn="l" rtl="0">
              <a:spcBef>
                <a:spcPts val="0"/>
              </a:spcBef>
              <a:spcAft>
                <a:spcPts val="0"/>
              </a:spcAft>
              <a:buNone/>
            </a:pPr>
            <a:r>
              <a:rPr lang="en-US">
                <a:solidFill>
                  <a:schemeClr val="dk1"/>
                </a:solidFill>
              </a:rPr>
              <a:t>o Authentication and Authorization: JWT </a:t>
            </a:r>
            <a:endParaRPr>
              <a:solidFill>
                <a:schemeClr val="dk1"/>
              </a:solidFill>
            </a:endParaRPr>
          </a:p>
          <a:p>
            <a:pPr marL="0" lvl="0" indent="0" algn="l" rtl="0">
              <a:spcBef>
                <a:spcPts val="0"/>
              </a:spcBef>
              <a:spcAft>
                <a:spcPts val="0"/>
              </a:spcAft>
              <a:buNone/>
            </a:pPr>
            <a:r>
              <a:rPr lang="en-US">
                <a:solidFill>
                  <a:schemeClr val="dk1"/>
                </a:solidFill>
              </a:rPr>
              <a:t>o Vulnerability Scanning: OWASP ZAP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u="sng">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6"/>
          <p:cNvSpPr txBox="1">
            <a:spLocks noGrp="1"/>
          </p:cNvSpPr>
          <p:nvPr>
            <p:ph type="body" idx="1"/>
          </p:nvPr>
        </p:nvSpPr>
        <p:spPr>
          <a:xfrm flipH="1">
            <a:off x="1721540" y="204677"/>
            <a:ext cx="8172450" cy="368750"/>
          </a:xfrm>
          <a:prstGeom prst="rect">
            <a:avLst/>
          </a:prstGeom>
          <a:noFill/>
          <a:ln>
            <a:noFill/>
          </a:ln>
        </p:spPr>
        <p:txBody>
          <a:bodyPr spcFirstLastPara="1" wrap="square" lIns="0" tIns="36000" rIns="0" bIns="0" anchor="t" anchorCtr="0">
            <a:spAutoFit/>
          </a:bodyPr>
          <a:lstStyle/>
          <a:p>
            <a:pPr marL="0" lvl="0" indent="0" algn="ctr" rtl="0">
              <a:lnSpc>
                <a:spcPct val="90000"/>
              </a:lnSpc>
              <a:spcBef>
                <a:spcPts val="0"/>
              </a:spcBef>
              <a:spcAft>
                <a:spcPts val="0"/>
              </a:spcAft>
              <a:buSzPts val="2400"/>
              <a:buNone/>
            </a:pPr>
            <a:r>
              <a:rPr lang="en-US"/>
              <a:t>Gen AI Tool Utilization</a:t>
            </a:r>
            <a:endParaRPr/>
          </a:p>
        </p:txBody>
      </p:sp>
      <p:sp>
        <p:nvSpPr>
          <p:cNvPr id="204" name="Google Shape;204;p6"/>
          <p:cNvSpPr txBox="1"/>
          <p:nvPr/>
        </p:nvSpPr>
        <p:spPr>
          <a:xfrm>
            <a:off x="464242" y="745365"/>
            <a:ext cx="10944300" cy="61308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u="sng"/>
              <a:t>Integrating AI powered solutions:</a:t>
            </a:r>
            <a:endParaRPr sz="2300" b="1" u="sng"/>
          </a:p>
          <a:p>
            <a:pPr marL="0" lvl="0" indent="0" algn="l" rtl="0">
              <a:spcBef>
                <a:spcPts val="0"/>
              </a:spcBef>
              <a:spcAft>
                <a:spcPts val="0"/>
              </a:spcAft>
              <a:buNone/>
            </a:pPr>
            <a:endParaRPr sz="2400" u="sng"/>
          </a:p>
          <a:p>
            <a:pPr marL="0" lvl="0" indent="0" algn="l" rtl="0">
              <a:spcBef>
                <a:spcPts val="0"/>
              </a:spcBef>
              <a:spcAft>
                <a:spcPts val="0"/>
              </a:spcAft>
              <a:buNone/>
            </a:pPr>
            <a:r>
              <a:rPr lang="en-US" sz="1800" b="1">
                <a:solidFill>
                  <a:schemeClr val="dk1"/>
                </a:solidFill>
              </a:rPr>
              <a:t>Chatbot Integration:</a:t>
            </a:r>
            <a:r>
              <a:rPr lang="en-US" sz="1800">
                <a:solidFill>
                  <a:schemeClr val="dk1"/>
                </a:solidFill>
              </a:rPr>
              <a:t> An AI-powered chatbot can assist users in navigating the platform, answering questions, and providing instant support</a:t>
            </a:r>
            <a:r>
              <a:rPr lang="en-US" sz="1900">
                <a:solidFill>
                  <a:schemeClr val="dk1"/>
                </a:solidFill>
              </a:rPr>
              <a:t>.</a:t>
            </a:r>
            <a:endParaRPr sz="1900">
              <a:solidFill>
                <a:schemeClr val="dk1"/>
              </a:solidFill>
            </a:endParaRPr>
          </a:p>
          <a:p>
            <a:pPr marL="0" lvl="0" indent="0" algn="l" rtl="0">
              <a:spcBef>
                <a:spcPts val="0"/>
              </a:spcBef>
              <a:spcAft>
                <a:spcPts val="0"/>
              </a:spcAft>
              <a:buNone/>
            </a:pPr>
            <a:endParaRPr sz="1900">
              <a:solidFill>
                <a:schemeClr val="dk1"/>
              </a:solidFill>
            </a:endParaRPr>
          </a:p>
          <a:p>
            <a:pPr marL="0" lvl="0" indent="0" algn="l" rtl="0">
              <a:spcBef>
                <a:spcPts val="0"/>
              </a:spcBef>
              <a:spcAft>
                <a:spcPts val="0"/>
              </a:spcAft>
              <a:buNone/>
            </a:pPr>
            <a:r>
              <a:rPr lang="en-US" sz="1800" b="1">
                <a:solidFill>
                  <a:schemeClr val="dk1"/>
                </a:solidFill>
              </a:rPr>
              <a:t>AI-Powered Tutoring:</a:t>
            </a:r>
            <a:r>
              <a:rPr lang="en-US" sz="1800">
                <a:solidFill>
                  <a:schemeClr val="dk1"/>
                </a:solidFill>
              </a:rPr>
              <a:t> Incorporate an AI tutor that can explain complex topics, provide hints for quizzes, and offer additional practice material based on user needs</a:t>
            </a:r>
            <a:r>
              <a:rPr lang="en-US" sz="2000">
                <a:solidFill>
                  <a:schemeClr val="dk1"/>
                </a:solidFill>
              </a:rPr>
              <a:t>.</a:t>
            </a:r>
            <a:endParaRPr sz="2200">
              <a:solidFill>
                <a:schemeClr val="dk1"/>
              </a:solidFill>
            </a:endParaRPr>
          </a:p>
          <a:p>
            <a:pPr marL="0" lvl="0" indent="0" algn="l" rtl="0">
              <a:lnSpc>
                <a:spcPct val="115000"/>
              </a:lnSpc>
              <a:spcBef>
                <a:spcPts val="1200"/>
              </a:spcBef>
              <a:spcAft>
                <a:spcPts val="0"/>
              </a:spcAft>
              <a:buNone/>
            </a:pPr>
            <a:r>
              <a:rPr lang="en-US" sz="1800" b="1">
                <a:solidFill>
                  <a:schemeClr val="dk1"/>
                </a:solidFill>
              </a:rPr>
              <a:t>AI-Driven Analytics:</a:t>
            </a:r>
            <a:r>
              <a:rPr lang="en-US" sz="1800">
                <a:solidFill>
                  <a:schemeClr val="dk1"/>
                </a:solidFill>
              </a:rPr>
              <a:t> Analyze user performance data to identify strengths and areas for improvement, providing detailed feedback to guide further learning.</a:t>
            </a:r>
            <a:endParaRPr sz="1800">
              <a:solidFill>
                <a:schemeClr val="dk1"/>
              </a:solidFill>
            </a:endParaRPr>
          </a:p>
          <a:p>
            <a:pPr>
              <a:spcBef>
                <a:spcPts val="1200"/>
              </a:spcBef>
            </a:pPr>
            <a:r>
              <a:rPr lang="en-US" sz="2000" b="1">
                <a:latin typeface="Calibri"/>
                <a:ea typeface="Calibri"/>
                <a:cs typeface="Calibri"/>
                <a:sym typeface="Calibri"/>
              </a:rPr>
              <a:t>Content Summarization: </a:t>
            </a:r>
            <a:r>
              <a:rPr lang="en-US" sz="2000">
                <a:latin typeface="Calibri"/>
                <a:ea typeface="Calibri"/>
                <a:cs typeface="Calibri"/>
                <a:sym typeface="Calibri"/>
              </a:rPr>
              <a:t>AI-driven summarization tools that condense lengthy materials into digestible summaries, helping users quickly grasp key concepts.</a:t>
            </a:r>
            <a:endParaRPr lang="en-US" sz="2000">
              <a:latin typeface="Calibri"/>
              <a:ea typeface="Calibri"/>
              <a:cs typeface="Calibri"/>
            </a:endParaRPr>
          </a:p>
          <a:p>
            <a:pPr lvl="0">
              <a:spcBef>
                <a:spcPts val="1200"/>
              </a:spcBef>
            </a:pPr>
            <a:r>
              <a:rPr lang="en-US" sz="1800" b="1"/>
              <a:t>AI-Based Mentor Matching</a:t>
            </a:r>
            <a:r>
              <a:rPr lang="en-US" sz="1800"/>
              <a:t>: Implement an AI-driven system that matches users with mentors based on their learning style, personality, and specific goals to ensure the most effective mentorship experience</a:t>
            </a:r>
            <a:r>
              <a:rPr lang="en-US" sz="2400"/>
              <a:t>.</a:t>
            </a:r>
          </a:p>
          <a:p>
            <a:pPr lvl="0">
              <a:spcBef>
                <a:spcPts val="1200"/>
              </a:spcBef>
            </a:pPr>
            <a:r>
              <a:rPr lang="en-US" sz="1800" b="1"/>
              <a:t>AI-Driven Networking Suggestions</a:t>
            </a:r>
            <a:r>
              <a:rPr lang="en-US" sz="1800"/>
              <a:t>: After course completion, the app could use AI to suggest relevant industry professionals, groups, or forums where users can network and continue their learning journey.</a:t>
            </a:r>
            <a:endParaRPr sz="1800">
              <a:latin typeface="Calibri"/>
              <a:ea typeface="Calibri"/>
              <a:cs typeface="Calibri"/>
              <a:sym typeface="Calibri"/>
            </a:endParaRPr>
          </a:p>
          <a:p>
            <a:pPr marL="0" lvl="0" indent="0" algn="l" rtl="0">
              <a:spcBef>
                <a:spcPts val="0"/>
              </a:spcBef>
              <a:spcAft>
                <a:spcPts val="0"/>
              </a:spcAft>
              <a:buNone/>
            </a:pPr>
            <a:endParaRPr sz="2300" u="sng"/>
          </a:p>
          <a:p>
            <a:pPr marL="0" lvl="0" indent="0" algn="l" rtl="0">
              <a:spcBef>
                <a:spcPts val="0"/>
              </a:spcBef>
              <a:spcAft>
                <a:spcPts val="0"/>
              </a:spcAft>
              <a:buNone/>
            </a:pPr>
            <a:endParaRPr sz="2300" u="s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7"/>
          <p:cNvSpPr txBox="1">
            <a:spLocks noGrp="1"/>
          </p:cNvSpPr>
          <p:nvPr>
            <p:ph type="body" idx="1"/>
          </p:nvPr>
        </p:nvSpPr>
        <p:spPr>
          <a:xfrm flipH="1">
            <a:off x="1810992" y="204677"/>
            <a:ext cx="8643648" cy="368750"/>
          </a:xfrm>
          <a:prstGeom prst="rect">
            <a:avLst/>
          </a:prstGeom>
          <a:noFill/>
          <a:ln>
            <a:noFill/>
          </a:ln>
        </p:spPr>
        <p:txBody>
          <a:bodyPr spcFirstLastPara="1" wrap="square" lIns="0" tIns="36000" rIns="0" bIns="0" anchor="t" anchorCtr="0">
            <a:spAutoFit/>
          </a:bodyPr>
          <a:lstStyle/>
          <a:p>
            <a:pPr marL="0" lvl="0" indent="0" algn="ctr" rtl="0">
              <a:lnSpc>
                <a:spcPct val="90000"/>
              </a:lnSpc>
              <a:spcBef>
                <a:spcPts val="0"/>
              </a:spcBef>
              <a:spcAft>
                <a:spcPts val="0"/>
              </a:spcAft>
              <a:buSzPts val="2400"/>
              <a:buNone/>
            </a:pPr>
            <a:r>
              <a:rPr lang="en-US"/>
              <a:t>System Architecture, Functionalities and Design Diagram</a:t>
            </a:r>
            <a:endParaRPr/>
          </a:p>
        </p:txBody>
      </p:sp>
      <p:sp>
        <p:nvSpPr>
          <p:cNvPr id="210" name="Google Shape;210;p7"/>
          <p:cNvSpPr txBox="1"/>
          <p:nvPr/>
        </p:nvSpPr>
        <p:spPr>
          <a:xfrm>
            <a:off x="553725" y="1016650"/>
            <a:ext cx="7010700" cy="4617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a:solidFill>
                  <a:srgbClr val="188038"/>
                </a:solidFill>
                <a:latin typeface="Roboto Mono"/>
                <a:ea typeface="Roboto Mono"/>
                <a:cs typeface="Roboto Mono"/>
                <a:sym typeface="Roboto Mono"/>
              </a:rPr>
              <a:t>       </a:t>
            </a:r>
            <a:endParaRPr sz="1100">
              <a:solidFill>
                <a:srgbClr val="188038"/>
              </a:solidFill>
              <a:latin typeface="Roboto Mono"/>
              <a:ea typeface="Roboto Mono"/>
              <a:cs typeface="Roboto Mono"/>
              <a:sym typeface="Roboto Mono"/>
            </a:endParaRPr>
          </a:p>
          <a:p>
            <a:pPr marL="457200" marR="0" lvl="0" indent="0" algn="l" rtl="0">
              <a:spcBef>
                <a:spcPts val="0"/>
              </a:spcBef>
              <a:spcAft>
                <a:spcPts val="0"/>
              </a:spcAft>
              <a:buNone/>
            </a:pPr>
            <a:endParaRPr sz="1900">
              <a:solidFill>
                <a:schemeClr val="dk1"/>
              </a:solidFill>
              <a:latin typeface="Manrope"/>
              <a:ea typeface="Manrope"/>
              <a:cs typeface="Manrope"/>
              <a:sym typeface="Manrope"/>
            </a:endParaRPr>
          </a:p>
        </p:txBody>
      </p:sp>
      <p:sp>
        <p:nvSpPr>
          <p:cNvPr id="211" name="Google Shape;211;p7"/>
          <p:cNvSpPr txBox="1"/>
          <p:nvPr/>
        </p:nvSpPr>
        <p:spPr>
          <a:xfrm>
            <a:off x="8710575" y="966419"/>
            <a:ext cx="3507600" cy="540144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100">
                <a:solidFill>
                  <a:schemeClr val="dk1"/>
                </a:solidFill>
                <a:latin typeface="Manrope"/>
                <a:ea typeface="Manrope"/>
                <a:cs typeface="Manrope"/>
                <a:sym typeface="Manrope"/>
              </a:rPr>
              <a:t>      </a:t>
            </a:r>
            <a:r>
              <a:rPr lang="en-US" sz="2100" b="1" u="sng">
                <a:solidFill>
                  <a:schemeClr val="dk1"/>
                </a:solidFill>
                <a:latin typeface="Manrope"/>
                <a:ea typeface="Manrope"/>
                <a:cs typeface="Manrope"/>
                <a:sym typeface="Manrope"/>
              </a:rPr>
              <a:t>Functionalities:</a:t>
            </a:r>
            <a:endParaRPr sz="2100" b="1" u="sng">
              <a:solidFill>
                <a:schemeClr val="dk1"/>
              </a:solidFill>
              <a:latin typeface="Manrope"/>
              <a:ea typeface="Manrope"/>
              <a:cs typeface="Manrope"/>
              <a:sym typeface="Manrope"/>
            </a:endParaRPr>
          </a:p>
          <a:p>
            <a:pPr marL="0" lvl="0" indent="0" algn="l" rtl="0">
              <a:spcBef>
                <a:spcPts val="0"/>
              </a:spcBef>
              <a:spcAft>
                <a:spcPts val="0"/>
              </a:spcAft>
              <a:buClr>
                <a:schemeClr val="dk1"/>
              </a:buClr>
              <a:buSzPts val="1100"/>
              <a:buFont typeface="Arial"/>
              <a:buNone/>
            </a:pPr>
            <a:r>
              <a:rPr lang="en-US" sz="1900">
                <a:solidFill>
                  <a:schemeClr val="dk1"/>
                </a:solidFill>
                <a:latin typeface="Manrope"/>
                <a:ea typeface="Manrope"/>
                <a:cs typeface="Manrope"/>
                <a:sym typeface="Manrope"/>
              </a:rPr>
              <a:t>          </a:t>
            </a:r>
            <a:endParaRPr sz="1900">
              <a:solidFill>
                <a:schemeClr val="dk1"/>
              </a:solidFill>
              <a:latin typeface="Manrope"/>
              <a:ea typeface="Manrope"/>
              <a:cs typeface="Manrope"/>
              <a:sym typeface="Manrope"/>
            </a:endParaRPr>
          </a:p>
          <a:p>
            <a:pPr lvl="0">
              <a:buClr>
                <a:schemeClr val="dk1"/>
              </a:buClr>
              <a:buSzPts val="1100"/>
            </a:pPr>
            <a:r>
              <a:rPr lang="en-US" sz="1900">
                <a:solidFill>
                  <a:schemeClr val="dk1"/>
                </a:solidFill>
                <a:latin typeface="Manrope"/>
                <a:ea typeface="Manrope"/>
                <a:cs typeface="Manrope"/>
                <a:sym typeface="Manrope"/>
              </a:rPr>
              <a:t>       -</a:t>
            </a:r>
            <a:r>
              <a:rPr lang="en-IN" sz="2000"/>
              <a:t>Personalized Mentorship and Training</a:t>
            </a:r>
          </a:p>
          <a:p>
            <a:pPr lvl="0">
              <a:buClr>
                <a:schemeClr val="dk1"/>
              </a:buClr>
              <a:buSzPts val="1100"/>
            </a:pPr>
            <a:r>
              <a:rPr lang="en-US" sz="2000">
                <a:solidFill>
                  <a:schemeClr val="dk1"/>
                </a:solidFill>
                <a:latin typeface="Manrope"/>
                <a:ea typeface="Manrope"/>
                <a:cs typeface="Manrope"/>
                <a:sym typeface="Manrope"/>
              </a:rPr>
              <a:t>       -</a:t>
            </a:r>
            <a:r>
              <a:rPr lang="en-IN" sz="2000"/>
              <a:t>Quizzes and Assessments</a:t>
            </a:r>
          </a:p>
          <a:p>
            <a:pPr lvl="0">
              <a:buClr>
                <a:schemeClr val="dk1"/>
              </a:buClr>
              <a:buSzPts val="1100"/>
            </a:pPr>
            <a:r>
              <a:rPr lang="en-US" sz="2000">
                <a:solidFill>
                  <a:schemeClr val="dk1"/>
                </a:solidFill>
                <a:latin typeface="Manrope"/>
                <a:ea typeface="Manrope"/>
                <a:cs typeface="Manrope"/>
                <a:sym typeface="Manrope"/>
              </a:rPr>
              <a:t>       -</a:t>
            </a:r>
            <a:r>
              <a:rPr lang="en-IN" sz="2000"/>
              <a:t>Appreciations, Rewards, and Rankings</a:t>
            </a:r>
          </a:p>
          <a:p>
            <a:pPr lvl="0">
              <a:buClr>
                <a:schemeClr val="dk1"/>
              </a:buClr>
              <a:buSzPts val="1100"/>
            </a:pPr>
            <a:r>
              <a:rPr lang="en-US" sz="2000">
                <a:solidFill>
                  <a:schemeClr val="dk1"/>
                </a:solidFill>
                <a:latin typeface="Manrope"/>
                <a:ea typeface="Manrope"/>
                <a:cs typeface="Manrope"/>
                <a:sym typeface="Manrope"/>
              </a:rPr>
              <a:t>       -</a:t>
            </a:r>
            <a:r>
              <a:rPr lang="en-IN" sz="2000"/>
              <a:t>Multilingual and Accessible Content</a:t>
            </a:r>
          </a:p>
          <a:p>
            <a:pPr>
              <a:buClr>
                <a:schemeClr val="dk1"/>
              </a:buClr>
              <a:buSzPts val="1100"/>
            </a:pPr>
            <a:r>
              <a:rPr lang="en-US" sz="2000">
                <a:solidFill>
                  <a:schemeClr val="dk1"/>
                </a:solidFill>
                <a:latin typeface="Manrope"/>
                <a:ea typeface="Manrope"/>
                <a:cs typeface="Manrope"/>
                <a:sym typeface="Manrope"/>
              </a:rPr>
              <a:t>       -</a:t>
            </a:r>
            <a:r>
              <a:rPr lang="en-IN" sz="2000"/>
              <a:t>AI Mentorship for Disabilities</a:t>
            </a:r>
          </a:p>
          <a:p>
            <a:pPr>
              <a:buClr>
                <a:schemeClr val="dk1"/>
              </a:buClr>
              <a:buSzPts val="1100"/>
            </a:pPr>
            <a:r>
              <a:rPr lang="en-US" sz="2000"/>
              <a:t>     -</a:t>
            </a:r>
            <a:r>
              <a:rPr lang="en-IN" sz="2000"/>
              <a:t>AI Assistants and </a:t>
            </a:r>
            <a:r>
              <a:rPr lang="en-IN" sz="2000" err="1"/>
              <a:t>Chatbots</a:t>
            </a:r>
            <a:endParaRPr lang="en-IN" sz="2000"/>
          </a:p>
          <a:p>
            <a:pPr>
              <a:buClr>
                <a:schemeClr val="dk1"/>
              </a:buClr>
              <a:buSzPts val="1100"/>
            </a:pPr>
            <a:r>
              <a:rPr lang="en-US" sz="2000"/>
              <a:t>     -Automated Feedback and Progress Tracking</a:t>
            </a:r>
            <a:endParaRPr lang="en-IN" sz="2000"/>
          </a:p>
          <a:p>
            <a:pPr lvl="0">
              <a:buClr>
                <a:schemeClr val="dk1"/>
              </a:buClr>
              <a:buSzPts val="1100"/>
            </a:pPr>
            <a:endParaRPr sz="1900">
              <a:solidFill>
                <a:schemeClr val="dk1"/>
              </a:solidFill>
              <a:latin typeface="Manrope"/>
              <a:ea typeface="Manrope"/>
              <a:cs typeface="Manrope"/>
              <a:sym typeface="Manrope"/>
            </a:endParaRPr>
          </a:p>
        </p:txBody>
      </p:sp>
      <p:pic>
        <p:nvPicPr>
          <p:cNvPr id="212" name="Google Shape;212;p7"/>
          <p:cNvPicPr preferRelativeResize="0"/>
          <p:nvPr/>
        </p:nvPicPr>
        <p:blipFill>
          <a:blip r:embed="rId3">
            <a:alphaModFix/>
          </a:blip>
          <a:stretch>
            <a:fillRect/>
          </a:stretch>
        </p:blipFill>
        <p:spPr>
          <a:xfrm>
            <a:off x="352968" y="755893"/>
            <a:ext cx="8156850" cy="582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8"/>
          <p:cNvSpPr txBox="1">
            <a:spLocks noGrp="1"/>
          </p:cNvSpPr>
          <p:nvPr>
            <p:ph type="body" idx="1"/>
          </p:nvPr>
        </p:nvSpPr>
        <p:spPr>
          <a:xfrm flipH="1">
            <a:off x="1721540" y="204677"/>
            <a:ext cx="8172450" cy="368750"/>
          </a:xfrm>
          <a:prstGeom prst="rect">
            <a:avLst/>
          </a:prstGeom>
          <a:noFill/>
          <a:ln>
            <a:noFill/>
          </a:ln>
        </p:spPr>
        <p:txBody>
          <a:bodyPr spcFirstLastPara="1" wrap="square" lIns="0" tIns="36000" rIns="0" bIns="0" anchor="t" anchorCtr="0">
            <a:spAutoFit/>
          </a:bodyPr>
          <a:lstStyle/>
          <a:p>
            <a:pPr marL="0" indent="0" algn="ctr">
              <a:spcBef>
                <a:spcPts val="0"/>
              </a:spcBef>
            </a:pPr>
            <a:r>
              <a:rPr lang="en-US"/>
              <a:t>Functional  Architecture</a:t>
            </a:r>
          </a:p>
        </p:txBody>
      </p:sp>
      <p:pic>
        <p:nvPicPr>
          <p:cNvPr id="219" name="Google Shape;219;p8" descr="A diagram of a software development&#10;&#10;Description automatically generated"/>
          <p:cNvPicPr preferRelativeResize="0"/>
          <p:nvPr/>
        </p:nvPicPr>
        <p:blipFill>
          <a:blip r:embed="rId3"/>
          <a:stretch>
            <a:fillRect/>
          </a:stretch>
        </p:blipFill>
        <p:spPr>
          <a:xfrm>
            <a:off x="3046632" y="780287"/>
            <a:ext cx="8236532" cy="56002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B518FBDB-9AD6-7833-03D5-B53BF942CA9A}"/>
              </a:ext>
            </a:extLst>
          </p:cNvPr>
          <p:cNvSpPr>
            <a:spLocks noGrp="1"/>
          </p:cNvSpPr>
          <p:nvPr>
            <p:ph type="body" idx="1"/>
          </p:nvPr>
        </p:nvSpPr>
        <p:spPr>
          <a:xfrm flipH="1">
            <a:off x="959540" y="204677"/>
            <a:ext cx="10357808" cy="496990"/>
          </a:xfrm>
        </p:spPr>
        <p:txBody>
          <a:bodyPr/>
          <a:lstStyle/>
          <a:p>
            <a:r>
              <a:rPr lang="en-US"/>
              <a:t>                                                           </a:t>
            </a:r>
          </a:p>
        </p:txBody>
      </p:sp>
      <p:pic>
        <p:nvPicPr>
          <p:cNvPr id="8" name="Picture 7" descr="A diagram of a process&#10;&#10;Description automatically generated">
            <a:extLst>
              <a:ext uri="{FF2B5EF4-FFF2-40B4-BE49-F238E27FC236}">
                <a16:creationId xmlns="" xmlns:a16="http://schemas.microsoft.com/office/drawing/2014/main" id="{9284375D-F536-A2F5-CFC0-57441B41B2BB}"/>
              </a:ext>
            </a:extLst>
          </p:cNvPr>
          <p:cNvPicPr>
            <a:picLocks noChangeAspect="1"/>
          </p:cNvPicPr>
          <p:nvPr/>
        </p:nvPicPr>
        <p:blipFill>
          <a:blip r:embed="rId2"/>
          <a:stretch>
            <a:fillRect/>
          </a:stretch>
        </p:blipFill>
        <p:spPr>
          <a:xfrm>
            <a:off x="2681353" y="552091"/>
            <a:ext cx="8511443" cy="57394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31700632"/>
      </p:ext>
    </p:extLst>
  </p:cSld>
  <p:clrMapOvr>
    <a:masterClrMapping/>
  </p:clrMapOvr>
</p:sld>
</file>

<file path=ppt/theme/theme1.xml><?xml version="1.0" encoding="utf-8"?>
<a:theme xmlns:a="http://schemas.openxmlformats.org/drawingml/2006/main" name="Hexaware Master">
  <a:themeElements>
    <a:clrScheme name="Custom 4">
      <a:dk1>
        <a:srgbClr val="000000"/>
      </a:dk1>
      <a:lt1>
        <a:srgbClr val="FFFFFF"/>
      </a:lt1>
      <a:dk2>
        <a:srgbClr val="07125E"/>
      </a:dk2>
      <a:lt2>
        <a:srgbClr val="FFFFFF"/>
      </a:lt2>
      <a:accent1>
        <a:srgbClr val="3C2CDA"/>
      </a:accent1>
      <a:accent2>
        <a:srgbClr val="1D86FF"/>
      </a:accent2>
      <a:accent3>
        <a:srgbClr val="14CBDE"/>
      </a:accent3>
      <a:accent4>
        <a:srgbClr val="07125E"/>
      </a:accent4>
      <a:accent5>
        <a:srgbClr val="8088A7"/>
      </a:accent5>
      <a:accent6>
        <a:srgbClr val="EA9D00"/>
      </a:accent6>
      <a:hlink>
        <a:srgbClr val="3C2CDA"/>
      </a:hlink>
      <a:folHlink>
        <a:srgbClr val="14CBD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1446</Words>
  <Application>Microsoft Office PowerPoint</Application>
  <PresentationFormat>Widescreen</PresentationFormat>
  <Paragraphs>271</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Manrope Light</vt:lpstr>
      <vt:lpstr>Manrope</vt:lpstr>
      <vt:lpstr>Roboto Mono</vt:lpstr>
      <vt:lpstr>Hexaware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Danielle Sanders</dc:creator>
  <cp:lastModifiedBy>Lenovo</cp:lastModifiedBy>
  <cp:revision>3</cp:revision>
  <dcterms:created xsi:type="dcterms:W3CDTF">2023-12-01T15:20:00Z</dcterms:created>
  <dcterms:modified xsi:type="dcterms:W3CDTF">2024-09-03T14:25:11Z</dcterms:modified>
</cp:coreProperties>
</file>