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1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E08-</a:t>
            </a:r>
            <a:r>
              <a:rPr lang="zh-TW" altLang="en-US" dirty="0" smtClean="0"/>
              <a:t>情色影帶出租店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組員：嚴永順</a:t>
            </a:r>
            <a:r>
              <a:rPr lang="zh-TW" altLang="en-US" dirty="0" smtClean="0">
                <a:ea typeface="微软雅黑" panose="020B0503020204020204" pitchFamily="34" charset="-122"/>
              </a:rPr>
              <a:t>、鄭秉程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98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699" y="233359"/>
            <a:ext cx="8610600" cy="1293028"/>
          </a:xfrm>
        </p:spPr>
        <p:txBody>
          <a:bodyPr/>
          <a:lstStyle/>
          <a:p>
            <a:pPr algn="ctr"/>
            <a:r>
              <a:rPr lang="en-US" altLang="zh-TW" dirty="0" smtClean="0"/>
              <a:t>Testing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9" y="2078478"/>
            <a:ext cx="5021289" cy="1828958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08" y="2076938"/>
            <a:ext cx="5009787" cy="183049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3907436"/>
            <a:ext cx="7696867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0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821633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自評完成度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6600" dirty="0" smtClean="0"/>
              <a:t>在今天的期限只完成了</a:t>
            </a:r>
            <a:r>
              <a:rPr lang="en-US" altLang="zh-TW" sz="6600" dirty="0" smtClean="0"/>
              <a:t>50%</a:t>
            </a:r>
          </a:p>
          <a:p>
            <a:pPr marL="0" indent="0" algn="ctr">
              <a:buNone/>
            </a:pPr>
            <a:r>
              <a:rPr lang="zh-TW" altLang="en-US" sz="6600" dirty="0" smtClean="0"/>
              <a:t>持續努力中</a:t>
            </a:r>
            <a:r>
              <a:rPr lang="en-US" altLang="zh-TW" sz="6600" dirty="0" smtClean="0"/>
              <a:t>……..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3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9908" y="901532"/>
            <a:ext cx="3592183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799" y="322973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鄭秉程－後端網頁</a:t>
            </a:r>
            <a:r>
              <a:rPr lang="en-US" altLang="zh-TW" sz="4000" dirty="0" smtClean="0"/>
              <a:t>CRUD</a:t>
            </a:r>
            <a:r>
              <a:rPr lang="zh-TW" altLang="en-US" sz="4000" dirty="0" smtClean="0"/>
              <a:t>的架設，網頁設計</a:t>
            </a: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 smtClean="0"/>
              <a:t>嚴永順－資料庫，模型圖的部分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0872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59857" y="901532"/>
            <a:ext cx="3272286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系統需</a:t>
            </a:r>
            <a:r>
              <a:rPr lang="zh-TW" altLang="en-US" dirty="0"/>
              <a:t>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這是一間影片出租店網路版</a:t>
            </a:r>
          </a:p>
          <a:p>
            <a:pPr fontAlgn="base"/>
            <a:r>
              <a:rPr lang="zh-TW" altLang="en-US" dirty="0"/>
              <a:t>會員（</a:t>
            </a:r>
            <a:r>
              <a:rPr lang="en-US" altLang="zh-TW" dirty="0"/>
              <a:t>member)</a:t>
            </a:r>
            <a:r>
              <a:rPr lang="zh-TW" altLang="en-US" dirty="0"/>
              <a:t>可以參加討論區（</a:t>
            </a:r>
            <a:r>
              <a:rPr lang="en-US" altLang="zh-TW" dirty="0"/>
              <a:t>discuss)</a:t>
            </a:r>
            <a:r>
              <a:rPr lang="zh-TW" altLang="en-US" dirty="0"/>
              <a:t>的討論對於影片（</a:t>
            </a:r>
            <a:r>
              <a:rPr lang="en-US" altLang="zh-TW" dirty="0"/>
              <a:t>video</a:t>
            </a:r>
            <a:r>
              <a:rPr lang="zh-TW" altLang="en-US" dirty="0"/>
              <a:t>）和租借影片來看，分成訂購（</a:t>
            </a:r>
            <a:r>
              <a:rPr lang="en-US" altLang="zh-TW" dirty="0"/>
              <a:t>orders</a:t>
            </a:r>
            <a:r>
              <a:rPr lang="en-US" altLang="zh-TW" dirty="0" smtClean="0"/>
              <a:t>)</a:t>
            </a:r>
          </a:p>
          <a:p>
            <a:pPr marL="0" indent="0" fontAlgn="base">
              <a:buNone/>
            </a:pPr>
            <a:r>
              <a:rPr lang="en-US" altLang="zh-TW" dirty="0" smtClean="0"/>
              <a:t>     </a:t>
            </a:r>
            <a:r>
              <a:rPr lang="zh-TW" altLang="en-US" dirty="0" smtClean="0"/>
              <a:t>確認</a:t>
            </a:r>
            <a:r>
              <a:rPr lang="zh-TW" altLang="en-US" dirty="0"/>
              <a:t>和付款（</a:t>
            </a:r>
            <a:r>
              <a:rPr lang="en-US" altLang="zh-TW" dirty="0"/>
              <a:t>transaction)</a:t>
            </a:r>
            <a:r>
              <a:rPr lang="zh-TW" altLang="en-US" dirty="0"/>
              <a:t>，其中分別以購物車</a:t>
            </a:r>
            <a:r>
              <a:rPr lang="en-US" altLang="zh-TW" dirty="0"/>
              <a:t>(cart)</a:t>
            </a:r>
            <a:r>
              <a:rPr lang="zh-TW" altLang="en-US" dirty="0"/>
              <a:t>和記錄</a:t>
            </a:r>
            <a:r>
              <a:rPr lang="en-US" altLang="zh-TW" dirty="0"/>
              <a:t>(records)</a:t>
            </a:r>
            <a:r>
              <a:rPr lang="zh-TW" altLang="en-US" dirty="0"/>
              <a:t>來將訂單完整</a:t>
            </a:r>
          </a:p>
          <a:p>
            <a:pPr fontAlgn="base"/>
            <a:r>
              <a:rPr lang="zh-TW" altLang="en-US" dirty="0"/>
              <a:t>會員：會員編號（</a:t>
            </a:r>
            <a:r>
              <a:rPr lang="en-US" altLang="zh-TW" dirty="0" err="1"/>
              <a:t>mId</a:t>
            </a:r>
            <a:r>
              <a:rPr lang="en-US" altLang="zh-TW" dirty="0"/>
              <a:t>).</a:t>
            </a:r>
            <a:r>
              <a:rPr lang="zh-TW" altLang="en-US" dirty="0"/>
              <a:t>電郵（</a:t>
            </a:r>
            <a:r>
              <a:rPr lang="en-US" altLang="zh-TW" dirty="0"/>
              <a:t>email</a:t>
            </a:r>
            <a:r>
              <a:rPr lang="zh-TW" altLang="en-US" dirty="0"/>
              <a:t>）</a:t>
            </a:r>
            <a:r>
              <a:rPr lang="en-US" altLang="zh-TW" dirty="0"/>
              <a:t>.</a:t>
            </a:r>
            <a:r>
              <a:rPr lang="zh-TW" altLang="en-US" dirty="0"/>
              <a:t>地址（</a:t>
            </a:r>
            <a:r>
              <a:rPr lang="en-US" altLang="zh-TW" dirty="0"/>
              <a:t>address</a:t>
            </a:r>
            <a:r>
              <a:rPr lang="zh-TW" altLang="en-US" dirty="0"/>
              <a:t>）</a:t>
            </a:r>
            <a:r>
              <a:rPr lang="en-US" altLang="zh-TW" dirty="0"/>
              <a:t>.</a:t>
            </a:r>
            <a:r>
              <a:rPr lang="zh-TW" altLang="en-US" dirty="0"/>
              <a:t>手機（</a:t>
            </a:r>
            <a:r>
              <a:rPr lang="en-US" altLang="zh-TW" dirty="0"/>
              <a:t>phone).</a:t>
            </a:r>
            <a:r>
              <a:rPr lang="zh-TW" altLang="en-US" dirty="0"/>
              <a:t>名字（</a:t>
            </a:r>
            <a:r>
              <a:rPr lang="en-US" altLang="zh-TW" dirty="0"/>
              <a:t>name).</a:t>
            </a:r>
            <a:r>
              <a:rPr lang="zh-TW" altLang="en-US" dirty="0"/>
              <a:t>身分證字號（</a:t>
            </a:r>
            <a:r>
              <a:rPr lang="en-US" altLang="zh-TW" dirty="0" err="1"/>
              <a:t>IDcard</a:t>
            </a:r>
            <a:r>
              <a:rPr lang="en-US" altLang="zh-TW" dirty="0"/>
              <a:t>)</a:t>
            </a:r>
          </a:p>
          <a:p>
            <a:pPr fontAlgn="base"/>
            <a:r>
              <a:rPr lang="zh-TW" altLang="en-US" dirty="0"/>
              <a:t>討論區</a:t>
            </a:r>
            <a:r>
              <a:rPr lang="en-US" altLang="zh-TW" dirty="0"/>
              <a:t>(discuss)</a:t>
            </a:r>
            <a:r>
              <a:rPr lang="zh-TW" altLang="en-US" dirty="0"/>
              <a:t>：文章編號</a:t>
            </a:r>
            <a:r>
              <a:rPr lang="en-US" altLang="zh-TW" dirty="0"/>
              <a:t>(</a:t>
            </a:r>
            <a:r>
              <a:rPr lang="en-US" altLang="zh-TW" dirty="0" err="1"/>
              <a:t>DId</a:t>
            </a:r>
            <a:r>
              <a:rPr lang="en-US" altLang="zh-TW" dirty="0"/>
              <a:t>).</a:t>
            </a:r>
            <a:r>
              <a:rPr lang="zh-TW" altLang="en-US" dirty="0"/>
              <a:t>主題</a:t>
            </a:r>
            <a:r>
              <a:rPr lang="en-US" altLang="zh-TW" dirty="0"/>
              <a:t>(Topic).</a:t>
            </a:r>
            <a:r>
              <a:rPr lang="zh-TW" altLang="en-US" dirty="0"/>
              <a:t>時間</a:t>
            </a:r>
            <a:r>
              <a:rPr lang="en-US" altLang="zh-TW" dirty="0"/>
              <a:t>(</a:t>
            </a:r>
            <a:r>
              <a:rPr lang="en-US" altLang="zh-TW" dirty="0" err="1"/>
              <a:t>datetime</a:t>
            </a:r>
            <a:r>
              <a:rPr lang="en-US" altLang="zh-TW" dirty="0"/>
              <a:t>).</a:t>
            </a:r>
            <a:r>
              <a:rPr lang="zh-TW" altLang="en-US" dirty="0"/>
              <a:t>內容</a:t>
            </a:r>
            <a:r>
              <a:rPr lang="en-US" altLang="zh-TW" dirty="0"/>
              <a:t>(</a:t>
            </a:r>
            <a:r>
              <a:rPr lang="en-US" altLang="zh-TW" dirty="0" err="1"/>
              <a:t>Ddes</a:t>
            </a:r>
            <a:r>
              <a:rPr lang="en-US" altLang="zh-TW" dirty="0"/>
              <a:t>)</a:t>
            </a:r>
          </a:p>
          <a:p>
            <a:pPr fontAlgn="base"/>
            <a:r>
              <a:rPr lang="zh-TW" altLang="en-US" dirty="0"/>
              <a:t>評論</a:t>
            </a:r>
            <a:r>
              <a:rPr lang="en-US" altLang="zh-TW" dirty="0"/>
              <a:t>(comment)</a:t>
            </a:r>
            <a:r>
              <a:rPr lang="zh-TW" altLang="en-US" dirty="0"/>
              <a:t>：評分</a:t>
            </a:r>
            <a:r>
              <a:rPr lang="en-US" altLang="zh-TW" dirty="0"/>
              <a:t>(grade)</a:t>
            </a:r>
          </a:p>
          <a:p>
            <a:pPr fontAlgn="base"/>
            <a:r>
              <a:rPr lang="zh-TW" altLang="en-US" dirty="0"/>
              <a:t>購物車</a:t>
            </a:r>
            <a:r>
              <a:rPr lang="en-US" altLang="zh-TW" dirty="0"/>
              <a:t>(cart)</a:t>
            </a:r>
            <a:r>
              <a:rPr lang="zh-TW" altLang="en-US" dirty="0"/>
              <a:t>：購物車時間</a:t>
            </a:r>
            <a:r>
              <a:rPr lang="en-US" altLang="zh-TW" dirty="0"/>
              <a:t>(</a:t>
            </a:r>
            <a:r>
              <a:rPr lang="en-US" altLang="zh-TW" dirty="0" err="1"/>
              <a:t>carttime</a:t>
            </a:r>
            <a:r>
              <a:rPr lang="en-US" altLang="zh-TW" dirty="0"/>
              <a:t>)</a:t>
            </a:r>
          </a:p>
          <a:p>
            <a:pPr fontAlgn="base"/>
            <a:r>
              <a:rPr lang="zh-TW" altLang="en-US" dirty="0"/>
              <a:t>訂購</a:t>
            </a:r>
            <a:r>
              <a:rPr lang="en-US" altLang="zh-TW" dirty="0"/>
              <a:t>(orders)</a:t>
            </a:r>
            <a:r>
              <a:rPr lang="zh-TW" altLang="en-US" dirty="0"/>
              <a:t>：數量</a:t>
            </a:r>
            <a:r>
              <a:rPr lang="en-US" altLang="zh-TW" dirty="0"/>
              <a:t>(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  <a:r>
              <a:rPr lang="zh-TW" altLang="en-US" dirty="0"/>
              <a:t>、租借天數</a:t>
            </a:r>
            <a:r>
              <a:rPr lang="en-US" altLang="zh-TW" dirty="0"/>
              <a:t>(days)</a:t>
            </a:r>
          </a:p>
          <a:p>
            <a:pPr fontAlgn="base"/>
            <a:r>
              <a:rPr lang="zh-TW" altLang="en-US" dirty="0"/>
              <a:t>影片</a:t>
            </a:r>
            <a:r>
              <a:rPr lang="en-US" altLang="zh-TW" dirty="0"/>
              <a:t>(video)</a:t>
            </a:r>
            <a:r>
              <a:rPr lang="zh-TW" altLang="en-US" dirty="0"/>
              <a:t>：導演</a:t>
            </a:r>
            <a:r>
              <a:rPr lang="en-US" altLang="zh-TW" dirty="0"/>
              <a:t>(director)</a:t>
            </a:r>
            <a:r>
              <a:rPr lang="zh-TW" altLang="en-US" dirty="0"/>
              <a:t>、演員</a:t>
            </a:r>
            <a:r>
              <a:rPr lang="en-US" altLang="zh-TW" dirty="0"/>
              <a:t>(actor)</a:t>
            </a:r>
            <a:r>
              <a:rPr lang="zh-TW" altLang="en-US" dirty="0"/>
              <a:t>、影片名稱</a:t>
            </a:r>
            <a:r>
              <a:rPr lang="en-US" altLang="zh-TW" dirty="0"/>
              <a:t>()</a:t>
            </a:r>
            <a:r>
              <a:rPr lang="zh-TW" altLang="en-US" dirty="0"/>
              <a:t>、影片編號</a:t>
            </a:r>
            <a:r>
              <a:rPr lang="en-US" altLang="zh-TW" dirty="0"/>
              <a:t>(VID)</a:t>
            </a:r>
            <a:r>
              <a:rPr lang="zh-TW" altLang="en-US" dirty="0"/>
              <a:t>、分類</a:t>
            </a:r>
            <a:r>
              <a:rPr lang="en-US" altLang="zh-TW" dirty="0"/>
              <a:t>(class)</a:t>
            </a:r>
            <a:r>
              <a:rPr lang="zh-TW" altLang="en-US" dirty="0"/>
              <a:t>、階級</a:t>
            </a:r>
            <a:r>
              <a:rPr lang="en-US" altLang="zh-TW" dirty="0"/>
              <a:t>(level)</a:t>
            </a:r>
            <a:r>
              <a:rPr lang="zh-TW" altLang="en-US" dirty="0"/>
              <a:t>、費用</a:t>
            </a:r>
            <a:r>
              <a:rPr lang="en-US" altLang="zh-TW" dirty="0"/>
              <a:t>(Price)</a:t>
            </a:r>
          </a:p>
          <a:p>
            <a:pPr fontAlgn="base"/>
            <a:r>
              <a:rPr lang="zh-TW" altLang="en-US" dirty="0"/>
              <a:t>記錄：總價</a:t>
            </a:r>
            <a:r>
              <a:rPr lang="en-US" altLang="zh-TW" dirty="0"/>
              <a:t>(price)</a:t>
            </a:r>
            <a:r>
              <a:rPr lang="zh-TW" altLang="en-US" dirty="0"/>
              <a:t>、數量</a:t>
            </a:r>
            <a:r>
              <a:rPr lang="en-US" altLang="zh-TW" dirty="0"/>
              <a:t>(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  <a:r>
              <a:rPr lang="zh-TW" altLang="en-US" dirty="0"/>
              <a:t>、天數</a:t>
            </a:r>
            <a:r>
              <a:rPr lang="en-US" altLang="zh-TW" dirty="0"/>
              <a:t>(days)</a:t>
            </a:r>
          </a:p>
          <a:p>
            <a:pPr fontAlgn="base"/>
            <a:r>
              <a:rPr lang="zh-TW" altLang="en-US" dirty="0"/>
              <a:t>交易：交易編號</a:t>
            </a:r>
            <a:r>
              <a:rPr lang="en-US" altLang="zh-TW" dirty="0"/>
              <a:t>(</a:t>
            </a:r>
            <a:r>
              <a:rPr lang="en-US" altLang="zh-TW" dirty="0" err="1"/>
              <a:t>tNO</a:t>
            </a:r>
            <a:r>
              <a:rPr lang="en-US" altLang="zh-TW" dirty="0"/>
              <a:t>)</a:t>
            </a:r>
            <a:r>
              <a:rPr lang="zh-TW" altLang="en-US" dirty="0"/>
              <a:t>、方式</a:t>
            </a:r>
            <a:r>
              <a:rPr lang="en-US" altLang="zh-TW" dirty="0"/>
              <a:t>(method)</a:t>
            </a:r>
            <a:r>
              <a:rPr lang="zh-TW" altLang="en-US" dirty="0"/>
              <a:t>、時間</a:t>
            </a:r>
            <a:r>
              <a:rPr lang="en-US" altLang="zh-TW" dirty="0"/>
              <a:t>(</a:t>
            </a:r>
            <a:r>
              <a:rPr lang="en-US" altLang="zh-TW" dirty="0" err="1"/>
              <a:t>tTime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7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en-US" altLang="zh-TW" dirty="0" smtClean="0"/>
              <a:t>ER MODEL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84" y="2039752"/>
            <a:ext cx="3303134" cy="4404180"/>
          </a:xfrm>
        </p:spPr>
      </p:pic>
    </p:spTree>
    <p:extLst>
      <p:ext uri="{BB962C8B-B14F-4D97-AF65-F5344CB8AC3E}">
        <p14:creationId xmlns:p14="http://schemas.microsoft.com/office/powerpoint/2010/main" val="17874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868" y="66085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Relational </a:t>
            </a:r>
            <a:r>
              <a:rPr lang="en-US" altLang="zh-TW" dirty="0" smtClean="0"/>
              <a:t>Model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44" y="1953884"/>
            <a:ext cx="3533448" cy="4711265"/>
          </a:xfrm>
        </p:spPr>
      </p:pic>
    </p:spTree>
    <p:extLst>
      <p:ext uri="{BB962C8B-B14F-4D97-AF65-F5344CB8AC3E}">
        <p14:creationId xmlns:p14="http://schemas.microsoft.com/office/powerpoint/2010/main" val="27818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前端頁面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61785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32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CRUD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READ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DELETE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pic>
        <p:nvPicPr>
          <p:cNvPr id="1031" name="Picture 7" descr="https://lh6.googleusercontent.com/q8kBhNz6zFcbvmaGnd17R-OHNsvTL07Hxq2W-kv4s44skbbsCnPWUdnGRX4uZM7hqm4aheMcb-Spby2LoH4F-xaQRzDx35L2WVCG5ElgaSky2GeLuh3ce0k-gwB8fwGcY9AlPjhgH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3" y="4024536"/>
            <a:ext cx="8467725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1VzyF1HBjttMFa1MFGKoUrlGENFlHySHFs5p0fN3cJaCnPN7Jg2PSbCKOAOnmO6VBnMsQv4bhpQJD41Nwuy9xNdDIkIn-ygYVWlVR8lHrrmMplLzfK-v-8HGXesyObytGcvh3LBhG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3" y="5431865"/>
            <a:ext cx="72485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前端頁面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61785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32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CRUD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ADD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UPDATE</a:t>
            </a:r>
            <a:r>
              <a:rPr lang="zh-TW" altLang="en-US" dirty="0" smtClean="0"/>
              <a:t>功能</a:t>
            </a:r>
            <a:endParaRPr lang="zh-TW" altLang="en-US" dirty="0"/>
          </a:p>
        </p:txBody>
      </p:sp>
      <p:pic>
        <p:nvPicPr>
          <p:cNvPr id="1033" name="Picture 9" descr="https://lh3.googleusercontent.com/PGxi79g51DuAoRUy9QTrIBLg8sBM9ffTfRLyQVFiWmzFBbbWs5v9TQwMxMpQUuU1TMAJIMkJ7FP-yQHqgKGRCDgYJAep8z2iMvBTyFM2_Le4_EnTpB69UFIsMRB24FbwyThTxYdWQ-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3" y="4192504"/>
            <a:ext cx="66389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utk74U2oD83l8w7JIzBHaCsjmEhboqcsfOHlFLWxI0QS81H2mSJihtyl_3aXX9Vvmlowb58keBuItKBVkz6KWHIBwErv5LAn9F8PFCQVIcC8ckbqXy-Vq5KB6_BY5GG6VeVfNVy9c1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3" y="5425844"/>
            <a:ext cx="7810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前端頁面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61785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3200" dirty="0">
              <a:latin typeface="Arial" panose="020B0604020202020204" pitchFamily="34" charset="0"/>
            </a:endParaRPr>
          </a:p>
          <a:p>
            <a:r>
              <a:rPr lang="en-US" altLang="zh-TW" dirty="0" smtClean="0"/>
              <a:t>CRUD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2117550"/>
            <a:ext cx="6009899" cy="32300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01" y="2117550"/>
            <a:ext cx="5428449" cy="32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zh-TW" altLang="en-US" dirty="0" smtClean="0"/>
              <a:t>前端頁面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69" y="2123983"/>
            <a:ext cx="6077751" cy="319303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" y="2194560"/>
            <a:ext cx="5575539" cy="312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355</TotalTime>
  <Words>309</Words>
  <Application>Microsoft Office PowerPoint</Application>
  <PresentationFormat>寬螢幕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微软雅黑</vt:lpstr>
      <vt:lpstr>新細明體</vt:lpstr>
      <vt:lpstr>Arial</vt:lpstr>
      <vt:lpstr>Century Gothic</vt:lpstr>
      <vt:lpstr>飛機雲</vt:lpstr>
      <vt:lpstr>E08-情色影帶出租店</vt:lpstr>
      <vt:lpstr>分工</vt:lpstr>
      <vt:lpstr>系統需求</vt:lpstr>
      <vt:lpstr>ER MODEL</vt:lpstr>
      <vt:lpstr>Relational Model </vt:lpstr>
      <vt:lpstr>前端頁面</vt:lpstr>
      <vt:lpstr>前端頁面</vt:lpstr>
      <vt:lpstr>前端頁面</vt:lpstr>
      <vt:lpstr>前端頁面</vt:lpstr>
      <vt:lpstr>Testing資料庫</vt:lpstr>
      <vt:lpstr>自評完成度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E08-情色影帶出租店</dc:title>
  <dc:creator>d1dawcm2@gmail.com</dc:creator>
  <cp:lastModifiedBy>d1dawcm2@gmail.com</cp:lastModifiedBy>
  <cp:revision>8</cp:revision>
  <dcterms:created xsi:type="dcterms:W3CDTF">2019-01-04T11:53:24Z</dcterms:created>
  <dcterms:modified xsi:type="dcterms:W3CDTF">2019-01-07T11:22:30Z</dcterms:modified>
</cp:coreProperties>
</file>