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E715-3E5C-4816-AE61-82B27B13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7CBF8-9C3A-4B6E-B72C-DEE22CFF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6F0F-3BB0-428F-AD49-516E111F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AB3A-67B0-4541-89AF-0F9294E5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F300-3B17-4A19-855C-12395F53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BD26-1C6E-4B78-B794-442722E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B69A8-68AC-4AFC-BD68-6BA4586B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CB9D-D9BE-4C85-988A-FD93E600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3012-6435-4B8D-9304-4EEBAADE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3832-3677-4CA6-9272-E1A8D62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A5F94-1E7D-486F-A1B1-941AA74B3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7B42-17D5-43FA-8E8E-761B2E8DD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338E-4A09-4ACB-8F75-CC513824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FFF-D96B-4E83-8E87-D2858566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D69F-B341-4961-9883-C893C741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FFDF-6B2C-4728-B050-B7028100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54CF-BF59-4472-85F4-7EBC5C4F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AD13-1AEE-4B90-953E-877C9C2D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A540-2BFF-4669-90F7-B2E74941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A66A-262B-4B51-889B-98EA61FF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F4F8-893F-4760-B54C-F26F188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6439-CAA3-4688-9559-60E5B6DD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DBEC-5344-4A1D-8996-60D49147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C06-6CC9-4BE7-87DE-A11D32BB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2076-D375-4C9A-A5B4-A5A38C12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961E-3567-419C-A925-F53953ED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5993-9E4E-4370-9D67-B546AD83E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3CC0-E0EC-4570-BC23-54CB5D0C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73D-E430-4BC0-B264-FB9A4F20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078E-39E6-4893-89FA-3B52D3B3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94687-746E-459D-BA1B-849C9FB2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8A48-67CF-457A-928C-501281B2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B464-4530-43B8-A8E5-559807EF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A74D2-375D-438B-8FA8-B7B0D7C4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A5E93-FAD8-4294-AC7A-75FA1C0B3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79527-10F8-4B58-BCBE-FAE4B965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D04D-D945-414F-A74E-4C59FBD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9256-223E-4E75-9ADF-2808069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2B71A-90E7-4C0F-A44D-77E8866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EB53-F526-420B-80FF-021E930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3142E-0ABC-4245-B010-AC45330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B1A86-69F1-449C-B89F-9362585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0BA19-EAA5-4098-8E33-9A5953D4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A19D-AEF5-406E-AEC6-2FA8F344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B0BE8-180B-4667-871F-ACF6F9B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D3A3-19B9-49D2-94C7-2E6326B4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037-9937-44EB-B086-1401B25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CB52-3EBF-4CE7-81D2-9D517D16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E6C6-A6EA-4CBA-AD4C-7F4402E2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0AF3-BA6E-46E4-841D-BBD4702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6F68-F8AD-4F02-8DE2-37FBD3C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8E7E-61C1-46E3-82DB-A67ED031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F89A-CDE9-4F87-A931-06CBD48A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FE226-D6C7-4AB7-BF5E-98364046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8E96-B266-46BF-A979-D205C0198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8993-6207-4B5C-8AF6-E36D5EEC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7FC4-FA9A-4B42-BB45-0B1EFAAA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681C3-3BD8-447F-B426-BE0745E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11E8-8E76-4467-A352-E7BD762E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03E1-4B8B-4F34-B3CF-0C1569AA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967F-822E-4658-AF8D-A5DBACD8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D873-DBD0-4707-9DB4-789466B59EAA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9C0E-077F-461C-8934-16AEEF21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73C76-773B-4272-A085-3783DEFC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94E0-C7E8-45F4-B5A0-A05CFC464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A743-F7A0-4B89-AD99-35F395DA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954E-4BEA-47EA-958A-3AB3ED6085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8A31A-A48A-4974-B50B-904DF7464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10" y="0"/>
            <a:ext cx="1012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Buchanan, Bill</dc:creator>
  <cp:lastModifiedBy>Buchanan, Bill</cp:lastModifiedBy>
  <cp:revision>1</cp:revision>
  <dcterms:created xsi:type="dcterms:W3CDTF">2017-09-11T18:19:08Z</dcterms:created>
  <dcterms:modified xsi:type="dcterms:W3CDTF">2017-09-11T18:25:41Z</dcterms:modified>
</cp:coreProperties>
</file>