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0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5E715-3E5C-4816-AE61-82B27B13A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7CBF8-9C3A-4B6E-B72C-DEE22CFFA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06F0F-3BB0-428F-AD49-516E111F0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D873-DBD0-4707-9DB4-789466B59EAA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0AB3A-67B0-4541-89AF-0F9294E5E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2F300-3B17-4A19-855C-12395F53A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94E0-C7E8-45F4-B5A0-A05CFC464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56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BBD26-1C6E-4B78-B794-442722E32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4B69A8-68AC-4AFC-BD68-6BA4586BE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0CB9D-D9BE-4C85-988A-FD93E6005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D873-DBD0-4707-9DB4-789466B59EAA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33012-6435-4B8D-9304-4EEBAADEA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F3832-3677-4CA6-9272-E1A8D6234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94E0-C7E8-45F4-B5A0-A05CFC464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42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8A5F94-1E7D-486F-A1B1-941AA74B30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87B42-17D5-43FA-8E8E-761B2E8DD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4338E-4A09-4ACB-8F75-CC513824F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D873-DBD0-4707-9DB4-789466B59EAA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93FFF-D96B-4E83-8E87-D28585663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6D69F-B341-4961-9883-C893C741C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94E0-C7E8-45F4-B5A0-A05CFC464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72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FFFDF-6B2C-4728-B050-B7028100B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A54CF-BF59-4472-85F4-7EBC5C4FA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CAD13-1AEE-4B90-953E-877C9C2DC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D873-DBD0-4707-9DB4-789466B59EAA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3A540-2BFF-4669-90F7-B2E74941F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4A66A-262B-4B51-889B-98EA61FFD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94E0-C7E8-45F4-B5A0-A05CFC464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51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AF4F8-893F-4760-B54C-F26F18819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06439-CAA3-4688-9559-60E5B6DDA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4DBEC-5344-4A1D-8996-60D49147A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D873-DBD0-4707-9DB4-789466B59EAA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41C06-6CC9-4BE7-87DE-A11D32BBC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22076-D375-4C9A-A5B4-A5A38C128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94E0-C7E8-45F4-B5A0-A05CFC464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31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0961E-3567-419C-A925-F53953ED6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05993-9E4E-4370-9D67-B546AD83E1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E23CC0-E0EC-4570-BC23-54CB5D0CF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7C73D-E430-4BC0-B264-FB9A4F205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D873-DBD0-4707-9DB4-789466B59EAA}" type="datetimeFigureOut">
              <a:rPr lang="en-US" smtClean="0"/>
              <a:t>9/13/20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3078E-39E6-4893-89FA-3B52D3B3C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94687-746E-459D-BA1B-849C9FB2A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94E0-C7E8-45F4-B5A0-A05CFC464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76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C8A48-67CF-457A-928C-501281B2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3B464-4530-43B8-A8E5-559807EF0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CA74D2-375D-438B-8FA8-B7B0D7C4A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DA5E93-FAD8-4294-AC7A-75FA1C0B3E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D79527-10F8-4B58-BCBE-FAE4B965B8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A1D04D-D945-414F-A74E-4C59FBDA8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D873-DBD0-4707-9DB4-789466B59EAA}" type="datetimeFigureOut">
              <a:rPr lang="en-US" smtClean="0"/>
              <a:t>9/13/20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B39256-223E-4E75-9ADF-2808069A7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92B71A-90E7-4C0F-A44D-77E88668C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94E0-C7E8-45F4-B5A0-A05CFC464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760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CEB53-F526-420B-80FF-021E930BA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83142E-0ABC-4245-B010-AC4533079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D873-DBD0-4707-9DB4-789466B59EAA}" type="datetimeFigureOut">
              <a:rPr lang="en-US" smtClean="0"/>
              <a:t>9/13/20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EB1A86-69F1-449C-B89F-9362585AA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0BA19-EAA5-4098-8E33-9A5953D42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94E0-C7E8-45F4-B5A0-A05CFC464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55A19D-AEF5-406E-AEC6-2FA8F3443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D873-DBD0-4707-9DB4-789466B59EAA}" type="datetimeFigureOut">
              <a:rPr lang="en-US" smtClean="0"/>
              <a:t>9/13/20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DB0BE8-180B-4667-871F-ACF6F9B1A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9D3A3-19B9-49D2-94C7-2E6326B4E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94E0-C7E8-45F4-B5A0-A05CFC464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23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62037-9937-44EB-B086-1401B25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9CB52-3EBF-4CE7-81D2-9D517D16F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A5E6C6-A6EA-4CBA-AD4C-7F4402E20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C0AF3-BA6E-46E4-841D-BBD47025E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D873-DBD0-4707-9DB4-789466B59EAA}" type="datetimeFigureOut">
              <a:rPr lang="en-US" smtClean="0"/>
              <a:t>9/13/20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D6F68-F8AD-4F02-8DE2-37FBD3C4F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68E7E-61C1-46E3-82DB-A67ED031C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94E0-C7E8-45F4-B5A0-A05CFC464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79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4F89A-CDE9-4F87-A931-06CBD48AC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CFE226-D6C7-4AB7-BF5E-98364046D7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48E96-B266-46BF-A979-D205C0198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88993-6207-4B5C-8AF6-E36D5EEC4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D873-DBD0-4707-9DB4-789466B59EAA}" type="datetimeFigureOut">
              <a:rPr lang="en-US" smtClean="0"/>
              <a:t>9/13/20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87FC4-FA9A-4B42-BB45-0B1EFAAA7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681C3-3BD8-447F-B426-BE0745E48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94E0-C7E8-45F4-B5A0-A05CFC464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5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411E8-8E76-4467-A352-E7BD762E5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B03E1-4B8B-4F34-B3CF-0C1569AA5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F967F-822E-4658-AF8D-A5DBACD81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BD873-DBD0-4707-9DB4-789466B59EAA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99C0E-077F-461C-8934-16AEEF217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73C76-773B-4272-A085-3783DEFCA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994E0-C7E8-45F4-B5A0-A05CFC464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17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AA743-F7A0-4B89-AD99-35F395DAF3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7954E-4BEA-47EA-958A-3AB3ED6085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3ED501-3FC4-4349-9F39-5DD02BED6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" y="98853"/>
            <a:ext cx="12184677" cy="632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20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Buchanan, Bill</dc:creator>
  <cp:lastModifiedBy>Buchanan, Bill</cp:lastModifiedBy>
  <cp:revision>2</cp:revision>
  <dcterms:created xsi:type="dcterms:W3CDTF">2017-09-11T18:19:08Z</dcterms:created>
  <dcterms:modified xsi:type="dcterms:W3CDTF">2020-09-13T14:59:32Z</dcterms:modified>
</cp:coreProperties>
</file>