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BooksHub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50"/>
            <a:ext cx="48930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Виж кои книги четат твоите приятели.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Бъди в час с най-новите културни мероприятия, които се организират.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858325" y="4230925"/>
            <a:ext cx="4391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Автори: Симона Ценова и </a:t>
            </a:r>
            <a:r>
              <a:rPr lang="b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Йоана Георгиева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ресурси на API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05775" y="1317300"/>
            <a:ext cx="1914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Books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Events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Authors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Users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791100" y="1293450"/>
            <a:ext cx="2352900" cy="2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bg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bg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bg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bg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Requests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Бъдещо развитие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058975" y="895800"/>
            <a:ext cx="48789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>
              <a:lnSpc>
                <a:spcPct val="15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bg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Препоръчване на събития.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bg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Избор на критерий за филтриране на книги (с най-висок рейтинг/препоръчани/последно добавени).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bg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Избор на критерий за филтриране на събития (с най-висок рейтинг/препоръчани/последно добавени).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bg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Интеграция с Google Maps.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bg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Споделяне на приложението в различни социални мрежи (Facebook, Twitter, Google Plus).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bg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Качване на изображения вместо използване на URL.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056075" y="2235150"/>
            <a:ext cx="7154100" cy="6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/>
              <a:t>Благодарим за вниманието!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Описание на проекта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Социална мрежа, която стимулира потребителите да четат книги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Предлага голяма колекция от книги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Предлага широк набор от световноизвестни автори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Предлага възможност за популяризиране на събития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Предлага възможност за обмяна на опит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Видове потребители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Анонимен (гост) - достъп до цялата информация за книги и събития, както и възможност за търсене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Регистриран потребител - създаване на приятелства, препоръчване на книги, гласуване за книги, обратна връзка за книги и събития, създаване на събития, заявяване на участие в събитие, добавяне на книги в лични колекции, избиране на любими жанрове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Администратор - управление на книги, събития, автори, жанрове и потребители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изгледи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1</a:t>
            </a:r>
            <a:r>
              <a:rPr lang="bg"/>
              <a:t>.  Регистрация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Вписване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0"/>
            <a:ext cx="4820976" cy="321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265" y="3215657"/>
            <a:ext cx="3706499" cy="195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изгледи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2.  Информация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 за книга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2652150"/>
            <a:ext cx="4820976" cy="24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025" y="0"/>
            <a:ext cx="4820974" cy="29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изгледи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3.  </a:t>
            </a:r>
            <a:r>
              <a:rPr lang="bg"/>
              <a:t>Информация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за събитие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0"/>
            <a:ext cx="4820974" cy="326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025" y="3310757"/>
            <a:ext cx="4820973" cy="183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изгледи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4</a:t>
            </a:r>
            <a:r>
              <a:rPr lang="bg"/>
              <a:t>.  Добавяне на книга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512950"/>
            <a:ext cx="4820974" cy="411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изгледи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5</a:t>
            </a:r>
            <a:r>
              <a:rPr lang="bg"/>
              <a:t>.  Редактиране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 събитие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503363"/>
            <a:ext cx="4820974" cy="41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25" y="500925"/>
            <a:ext cx="3894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изгледи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6</a:t>
            </a:r>
            <a:r>
              <a:rPr lang="bg"/>
              <a:t>.  Администрация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850" y="619275"/>
            <a:ext cx="4835150" cy="39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