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7F2-78C7-D165-37C9-DEB7FE6FB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7ECCB-09E3-073C-A73B-4F5BD2E0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9645-E7DF-F364-DC31-E1D01B0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CE9F-91FE-2F09-B786-3C886EDD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BD91-8551-0D73-D930-7A18511D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A59-A5BE-D7A8-1CE8-44947E2D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3CE1-A830-EACC-489C-B6AB9F28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4C3A-AC31-9493-08C4-C80123F1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73F7-7F11-1371-F7BA-6AC3F1B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3A85-1A6B-CDCD-49F9-BA47FF7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4F02-46D0-75FE-C27E-DE932410F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FBA8-2207-EC40-36FB-E16FAFBA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F48B-47E4-31E1-B7AF-3AD0278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A931-A935-16FD-F22F-7B0F0FBC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5672-E659-E106-271A-6302B5A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799-79C0-FB58-C7AE-125CF097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2242-8540-BFBF-FE8F-268B017D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9CF-6A48-FCAA-8CF3-8813B160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38AF-CB96-8E46-3287-96D93740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643D-C07B-51DD-612A-581555CF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2824-C07C-4DEE-02CF-1BFD5944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2024-0E64-86A3-D277-8C13D75C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CD60-2571-2103-177D-261A3602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908D-51CE-AFCD-3FE3-EFAA575C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75D6-BCC2-030B-84C2-F25CC72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D904-0BD6-5A00-E73D-C0E22E47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AEB5-1B3D-0891-AFE8-370803637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72B0-A97C-653F-40A4-5367F909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92AC-68CB-C7B2-920D-724948EE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A0FB-3988-BD36-269A-4F7C937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BBCF-6513-86F8-66F4-EBA1DD3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B1A4-2F72-5BB9-F920-836AEB77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CB15-37FA-2F1B-C234-DE66B964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D3687-07E9-1D02-3C06-E6D37C76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A2725-97C1-EFA7-1907-211CFC116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BBBD4-7308-2B57-878E-95C88CC4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ECD4F-6DD6-5C8A-AA8F-439C6FCE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6DE28-CF92-9790-9B52-B753DCA8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49F12-2F1B-EAF0-EF65-A3FE28F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591-D41D-82C1-E0F8-8D97996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92C5F-63A4-3A9A-FEC1-5D0ABCC8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6E9AE-BE7D-E3BD-1170-ECAA00F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5712-4F67-E02B-7ADA-FFAE205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612A-8EAE-2BA6-DB47-3B614520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FC0EA-BFEC-A52A-EE3A-D82E94C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F712C-8FA0-D6B8-E13F-2DC0F755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FCC5-9A29-7FDA-F970-2C05335D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5552-13B0-A4A6-B979-357D2D2C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DD5B-027A-B4BE-F587-E5B9F167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676D-9C4E-F67D-4801-EF4FB666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2594B-F23B-CE2C-0A1A-F730D229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0C12B-CBD7-FD31-61AC-AB7BAFB2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248-35A8-0345-4569-0408B358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8247-5B74-7456-D2DF-F7207F684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8357-3016-5C29-77EA-C195D7EF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E3AA-30B5-6E84-821C-564D900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58C3-D633-BFA2-81E4-E22FCBD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989E-2574-3868-9CE4-B12566A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3C8E1-3566-BBD3-C85C-4655176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C4E1-AF9F-89DC-7844-62EE7190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B4D9-7902-83D7-3A2A-42BDB45D4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6DBC7-55D5-4EB0-BE7A-5EED591736B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06EF-FAE5-8751-F89B-369538035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4AFA-AC18-29BC-4507-C3422C21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D38ED-42A0-4135-B46C-2CF60958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D70C-B35B-23BA-E9A9-20631BAF7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5D53C-BE6B-F2BF-76E3-06F86286A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25791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</dc:title>
  <dc:creator>jon.marbun</dc:creator>
  <cp:lastModifiedBy>jon.marbun</cp:lastModifiedBy>
  <cp:revision>1</cp:revision>
  <dcterms:created xsi:type="dcterms:W3CDTF">2024-05-10T03:45:58Z</dcterms:created>
  <dcterms:modified xsi:type="dcterms:W3CDTF">2024-05-10T03:46:32Z</dcterms:modified>
</cp:coreProperties>
</file>