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23e41ddd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23e41ddd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23e41ddd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23e41ddd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23e41ddd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23e41ddd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26832035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26832035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23e41ddd5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23e41ddd5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 bias- autofilled missing data to 0 </a:t>
            </a:r>
            <a:r>
              <a:rPr lang="en"/>
              <a:t>which</a:t>
            </a:r>
            <a:r>
              <a:rPr lang="en"/>
              <a:t> partially skewed our data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23e41ddd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23e41ddd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23e41dd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723e41dd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23e41ddd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23e41ddd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us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23e41ddd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23e41ddd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23e41ddd5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23e41ddd5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23e41ddd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23e41ddd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23e41ddd5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23e41ddd5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2683203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2683203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2683203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2683203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26832035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2683203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edward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2pPr>
            <a:lvl3pPr lvl="2"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3pPr>
            <a:lvl4pPr lvl="3"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4pPr>
            <a:lvl5pPr lvl="4"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5pPr>
            <a:lvl6pPr lvl="5"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6pPr>
            <a:lvl7pPr lvl="6"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7pPr>
            <a:lvl8pPr lvl="7"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8pPr>
            <a:lvl9pPr lvl="8">
              <a:buNone/>
              <a:defRPr b="1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CE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b="1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  <a:defRPr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■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■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●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○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■"/>
              <a:defRPr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r">
              <a:buNone/>
              <a:defRPr b="1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lvl="2" algn="r">
              <a:buNone/>
              <a:defRPr b="1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lvl="3" algn="r">
              <a:buNone/>
              <a:defRPr b="1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lvl="4" algn="r">
              <a:buNone/>
              <a:defRPr b="1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lvl="5" algn="r">
              <a:buNone/>
              <a:defRPr b="1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lvl="6" algn="r">
              <a:buNone/>
              <a:defRPr b="1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lvl="7" algn="r">
              <a:buNone/>
              <a:defRPr b="1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lvl="8" algn="r">
              <a:buNone/>
              <a:defRPr b="1" sz="1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7300" y="188213"/>
            <a:ext cx="8729400" cy="2652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718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808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Kyan, Kai, Edward</a:t>
            </a:r>
            <a:endParaRPr/>
          </a:p>
        </p:txBody>
      </p:sp>
      <p:pic>
        <p:nvPicPr>
          <p:cNvPr descr="File:Spotify logo with text.svg - Wikimedia Commons"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600" y="360599"/>
            <a:ext cx="7672800" cy="23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Songs released in summer not popular but instead songs released right before summer are popular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149" y="2065325"/>
            <a:ext cx="4811399" cy="307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Approach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Cleaning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Missing points in the data, fixing unidentified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Engineering the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Composite popularity is a popularity score taking into account for every column that’s popularity related from social media uses or playlists and of course, song streams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Songs released for longer would have an advantage, so data was converted into monthly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Visualization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Composite popularity was graphed on scatter plots to visualize the spread of each songs popularity throughout different release months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34" name="Google Shape;134;p24"/>
          <p:cNvSpPr txBox="1"/>
          <p:nvPr/>
        </p:nvSpPr>
        <p:spPr>
          <a:xfrm>
            <a:off x="388500" y="1094100"/>
            <a:ext cx="4142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Release months tie into popularity because the songs are out during the more popular music listening months.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Multiple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factors that affect music listening in certain months include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Exam Seasons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Vacation Months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Holiday Seasons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0224" y="1555800"/>
            <a:ext cx="3616175" cy="23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17725"/>
            <a:ext cx="3616175" cy="23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125" y="1017725"/>
            <a:ext cx="3649996" cy="231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5"/>
          <p:cNvCxnSpPr/>
          <p:nvPr/>
        </p:nvCxnSpPr>
        <p:spPr>
          <a:xfrm>
            <a:off x="4085075" y="2174350"/>
            <a:ext cx="77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5"/>
          <p:cNvSpPr txBox="1"/>
          <p:nvPr/>
        </p:nvSpPr>
        <p:spPr>
          <a:xfrm>
            <a:off x="388500" y="3331225"/>
            <a:ext cx="5708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Averaged the popularity scores by release month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Gradual rise in popularity from January to May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-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Sharp Drops in popularity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 both June and September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 and Limitations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</a:t>
            </a:r>
            <a:r>
              <a:rPr lang="en"/>
              <a:t> Bias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missing data was </a:t>
            </a:r>
            <a:r>
              <a:rPr lang="en"/>
              <a:t>auto filled</a:t>
            </a:r>
            <a:r>
              <a:rPr lang="en"/>
              <a:t> to 0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Selection bias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Measuring “popularity” only from Spotify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Third party statistics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Hypothesis was slightly off. </a:t>
            </a:r>
            <a:r>
              <a:rPr lang="en"/>
              <a:t>The most “popular” songs came out right before summer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looked at data other than just spotify numbers (Youtube, T</a:t>
            </a:r>
            <a:r>
              <a:rPr lang="en"/>
              <a:t>ikTok</a:t>
            </a:r>
            <a:r>
              <a:rPr lang="en"/>
              <a:t>, etc.)so our data could be more accurate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500"/>
              <a:t>THANK YOU</a:t>
            </a:r>
            <a:endParaRPr sz="4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Roles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92775" y="771400"/>
            <a:ext cx="8520600" cy="41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Kyan - Business Acumen / Researcher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Kai - Data Storyteller / Visualizer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Edward - Data Scientist / Modeler</a:t>
            </a:r>
            <a:endParaRPr/>
          </a:p>
        </p:txBody>
      </p:sp>
      <p:pic>
        <p:nvPicPr>
          <p:cNvPr id="64" name="Google Shape;64;p14" title="Screenshot 2025-08-01 at 2.51.57 PM.png"/>
          <p:cNvPicPr preferRelativeResize="0"/>
          <p:nvPr/>
        </p:nvPicPr>
        <p:blipFill rotWithShape="1">
          <a:blip r:embed="rId3">
            <a:alphaModFix/>
          </a:blip>
          <a:srcRect b="0" l="0" r="66303" t="0"/>
          <a:stretch/>
        </p:blipFill>
        <p:spPr>
          <a:xfrm>
            <a:off x="7153175" y="1626450"/>
            <a:ext cx="1560202" cy="203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Screenshot 2025-08-01 at 2.51.57 PM.png"/>
          <p:cNvPicPr preferRelativeResize="0"/>
          <p:nvPr/>
        </p:nvPicPr>
        <p:blipFill rotWithShape="1">
          <a:blip r:embed="rId3">
            <a:alphaModFix/>
          </a:blip>
          <a:srcRect b="0" l="33152" r="33272" t="0"/>
          <a:stretch/>
        </p:blipFill>
        <p:spPr>
          <a:xfrm>
            <a:off x="5512125" y="3296550"/>
            <a:ext cx="1409551" cy="184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title="Screenshot 2025-08-01 at 2.51.57 PM.png"/>
          <p:cNvPicPr preferRelativeResize="0"/>
          <p:nvPr/>
        </p:nvPicPr>
        <p:blipFill rotWithShape="1">
          <a:blip r:embed="rId3">
            <a:alphaModFix/>
          </a:blip>
          <a:srcRect b="0" l="67582" r="0" t="0"/>
          <a:stretch/>
        </p:blipFill>
        <p:spPr>
          <a:xfrm>
            <a:off x="5410825" y="0"/>
            <a:ext cx="1560202" cy="2117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title="WIN_20250801_17_11_47_Pr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131" y="3312751"/>
            <a:ext cx="1409550" cy="181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Songs released during </a:t>
            </a:r>
            <a:r>
              <a:rPr lang="en"/>
              <a:t>the</a:t>
            </a:r>
            <a:r>
              <a:rPr lang="en"/>
              <a:t> summer months will end up being more popular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“Popular”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Release months and time given to become “popular”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School or Work Months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Trends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“Popularity”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Spotify Streams, YouTube/TikTok Views/Posts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Spotify, Youtube Music, Apple Music Playlists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Youtube/TikTok Likes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Sirius XM Spins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/>
              <a:t>sp2 = sp[["Track", "Artist", "Release Date", "Spotify Streams", "Spotify Playlist Count", "Spotify Popularity", "YouTube Views", "YouTube Likes", "TikTok Posts", "TikTok Likes", "TikTok Views", "YouTube Playlist Reach", "Apple Music Playlist Count", "SiriusXM Spins"]]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Imported drive and initialized pandas and numpy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Created a subset (sp2) with only necessary data</a:t>
            </a:r>
            <a:endParaRPr/>
          </a:p>
        </p:txBody>
      </p:sp>
      <p:pic>
        <p:nvPicPr>
          <p:cNvPr id="86" name="Google Shape;86;p17" title="Screenshot 2025-07-30 205930.png"/>
          <p:cNvPicPr preferRelativeResize="0"/>
          <p:nvPr/>
        </p:nvPicPr>
        <p:blipFill rotWithShape="1">
          <a:blip r:embed="rId3">
            <a:alphaModFix/>
          </a:blip>
          <a:srcRect b="0" l="0" r="487" t="0"/>
          <a:stretch/>
        </p:blipFill>
        <p:spPr>
          <a:xfrm>
            <a:off x="311700" y="2434600"/>
            <a:ext cx="8520598" cy="22717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9825"/>
            <a:ext cx="41631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“Popularity” with the previous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Converts the popularity columns to numeric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Fills missing values as zero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Normalize popularity columns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popularity score from sum of the normalized popularity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the new sp2 with the popularity scores</a:t>
            </a:r>
            <a:endParaRPr/>
          </a:p>
        </p:txBody>
      </p:sp>
      <p:pic>
        <p:nvPicPr>
          <p:cNvPr id="93" name="Google Shape;93;p18" title="Screenshot 2025-07-30 215421.png"/>
          <p:cNvPicPr preferRelativeResize="0"/>
          <p:nvPr/>
        </p:nvPicPr>
        <p:blipFill rotWithShape="1">
          <a:blip r:embed="rId3">
            <a:alphaModFix/>
          </a:blip>
          <a:srcRect b="0" l="0" r="54294" t="0"/>
          <a:stretch/>
        </p:blipFill>
        <p:spPr>
          <a:xfrm>
            <a:off x="4443600" y="2476188"/>
            <a:ext cx="4601727" cy="25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9825"/>
            <a:ext cx="8520600" cy="19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Setting the current year to 2025 and January to calculate songs till the end of 2024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Calculates the months remaining by subtracting the release month by the current month and adding a year to get rid of negatives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08907"/>
            <a:ext cx="9144001" cy="203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9825"/>
            <a:ext cx="85206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Calculates the average popularity by taking the previously “popularity” value and divide by the months remaining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Calculates the </a:t>
            </a:r>
            <a:r>
              <a:rPr lang="en"/>
              <a:t>monthly</a:t>
            </a:r>
            <a:r>
              <a:rPr lang="en"/>
              <a:t> “popularity” average</a:t>
            </a:r>
            <a:endParaRPr/>
          </a:p>
        </p:txBody>
      </p:sp>
      <p:pic>
        <p:nvPicPr>
          <p:cNvPr id="107" name="Google Shape;107;p20" title="Screenshot 2025-07-31 1951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48625"/>
            <a:ext cx="8839201" cy="622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 title="Screenshot 2025-07-31 1952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54675"/>
            <a:ext cx="8839200" cy="57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9825"/>
            <a:ext cx="8520600" cy="3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Imports matplotlib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Plots table by release month and the average popularity previously calculated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487" y="2424374"/>
            <a:ext cx="7197024" cy="2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