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sldIdLst>
    <p:sldId id="256" r:id="rId4"/>
    <p:sldId id="257" r:id="rId5"/>
    <p:sldId id="260" r:id="rId6"/>
    <p:sldId id="258" r:id="rId7"/>
    <p:sldId id="265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4F7AF-55D2-EF43-A35D-9DA8695E065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1D93-B2F9-F64B-AAA1-B2832748F75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www.arducam.com/product/rp2040-based-arducam-pico4ml-dev-board-for-machine-vis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 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4545" y="962025"/>
            <a:ext cx="7415530" cy="2611755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zh-CN" sz="540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kumimoji="1" lang="zh-CN" alt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540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kumimoji="1" lang="zh-CN" alt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540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kumimoji="1" lang="en-US" altLang="zh-CN" sz="5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5400">
                <a:latin typeface="Times New Roman" panose="02020603050405020304" pitchFamily="18" charset="0"/>
                <a:cs typeface="Times New Roman" panose="02020603050405020304" pitchFamily="18" charset="0"/>
              </a:rPr>
              <a:t>-	Project Electrooster</a:t>
            </a:r>
            <a:endParaRPr kumimoji="1" lang="en-US" altLang="zh-CN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By: Minghui Ni &amp; Yizhe Wang</a:t>
            </a:r>
            <a:endParaRPr kumimoji="1"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443" y="800034"/>
            <a:ext cx="3746274" cy="52578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dirty="0">
                <a:solidFill>
                  <a:schemeClr val="bg1"/>
                </a:solidFill>
              </a:rPr>
              <a:t>Project Vision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Clock with temperature monitoring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a PICO4ML microcontroller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temperature when you get up in the morning and know our cloth suggestions!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information displayed on a LCD screen!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 Alarm, serves on time like a rooster !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initialization with WIFI!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Components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6545" y="3944620"/>
            <a:ext cx="649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Power Bank for 5V Power Supply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376545" y="4713605"/>
            <a:ext cx="649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3.3V DC Buzzer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376545" y="1458595"/>
            <a:ext cx="64979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PICO4ML dev toolkit</a:t>
            </a:r>
            <a:endParaRPr lang="en-US" altLang="zh-CN"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Microcontroller: Raspberry Pi RP2040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0.96 inch LCD SPI Display (160x80 ST7735)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IMU: ICM-20948, with digital-output temperature sensor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HiMax HM01B0 Camera Module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376545" y="3220720"/>
            <a:ext cx="649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ESP8266 WIFI Module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232" y="881139"/>
            <a:ext cx="3282696" cy="5257800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dirty="0">
                <a:solidFill>
                  <a:schemeClr val="bg1"/>
                </a:solidFill>
              </a:rPr>
              <a:t>Project Plan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590" y="-635"/>
            <a:ext cx="8868410" cy="6858635"/>
          </a:xfrm>
          <a:prstGeom prst="rect">
            <a:avLst/>
          </a:prstGeom>
        </p:spPr>
      </p:pic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635"/>
            <a:ext cx="3996055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0" y="723265"/>
            <a:ext cx="4283710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kumimoji="1" lang="en-US" altLang="zh-CN" dirty="0">
                <a:solidFill>
                  <a:schemeClr val="bg1"/>
                </a:solidFill>
              </a:rPr>
              <a:t>Project Diagram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Live Demo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50430" y="1221105"/>
            <a:ext cx="3076575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Thanks!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125,&quot;width&quot;:4845}"/>
</p:tagLst>
</file>

<file path=ppt/tags/tag2.xml><?xml version="1.0" encoding="utf-8"?>
<p:tagLst xmlns:p="http://schemas.openxmlformats.org/presentationml/2006/main">
  <p:tag name="KSO_WPP_MARK_KEY" val="0daebde0-f576-488d-8455-8eba7cc7208c"/>
  <p:tag name="COMMONDATA" val="eyJoZGlkIjoiYjMzYjYyOTlhMzFlYzEzYjhlNzc5ZTUxNzQ4OGM3Z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WPS 演示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等线 Light</vt:lpstr>
      <vt:lpstr>等线</vt:lpstr>
      <vt:lpstr>Office 主题​​</vt:lpstr>
      <vt:lpstr>1_Office 主题​​</vt:lpstr>
      <vt:lpstr>Final Project Presentation -	Project Electrooster</vt:lpstr>
      <vt:lpstr>Project Vision</vt:lpstr>
      <vt:lpstr>Components</vt:lpstr>
      <vt:lpstr>Project Plan</vt:lpstr>
      <vt:lpstr>Functionality Validation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Wang, Yizhe</dc:creator>
  <cp:lastModifiedBy>晖</cp:lastModifiedBy>
  <cp:revision>9</cp:revision>
  <dcterms:created xsi:type="dcterms:W3CDTF">2022-11-09T19:23:00Z</dcterms:created>
  <dcterms:modified xsi:type="dcterms:W3CDTF">2022-12-12T20:55:49Z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68D4F2264D03431D860A0ABA5DD2F4D7</vt:lpwstr>
  </property>
  <property fmtid="{D5CDD505-2E9C-101B-9397-08002B2CF9AE}" pid="3" name="KSOProductBuildVer">
    <vt:lpwstr>2052-11.1.0.12980</vt:lpwstr>
  </property>
</Properties>
</file>