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26"/>
  </p:notesMasterIdLst>
  <p:sldIdLst>
    <p:sldId id="256" r:id="rId3"/>
    <p:sldId id="257" r:id="rId4"/>
    <p:sldId id="258" r:id="rId5"/>
    <p:sldId id="27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defaultTextStyle>
    <a:defPPr>
      <a:defRPr lang="es-CO"/>
    </a:defPPr>
    <a:lvl1pPr marL="0" algn="l" defTabSz="914400" rtl="0">
      <a:defRPr sz="1800">
        <a:solidFill>
          <a:schemeClr val="tx1"/>
        </a:solidFill>
        <a:latin typeface="+mn-lt"/>
        <a:ea typeface="+mn-ea"/>
        <a:cs typeface="+mn-cs"/>
      </a:defRPr>
    </a:lvl1pPr>
    <a:lvl2pPr marL="457200" algn="l" defTabSz="914400" rtl="0">
      <a:defRPr sz="1800">
        <a:solidFill>
          <a:schemeClr val="tx1"/>
        </a:solidFill>
        <a:latin typeface="+mn-lt"/>
        <a:ea typeface="+mn-ea"/>
        <a:cs typeface="+mn-cs"/>
      </a:defRPr>
    </a:lvl2pPr>
    <a:lvl3pPr marL="914400" algn="l" defTabSz="914400" rtl="0">
      <a:defRPr sz="1800">
        <a:solidFill>
          <a:schemeClr val="tx1"/>
        </a:solidFill>
        <a:latin typeface="+mn-lt"/>
        <a:ea typeface="+mn-ea"/>
        <a:cs typeface="+mn-cs"/>
      </a:defRPr>
    </a:lvl3pPr>
    <a:lvl4pPr marL="1371600" algn="l" defTabSz="914400" rtl="0">
      <a:defRPr sz="1800">
        <a:solidFill>
          <a:schemeClr val="tx1"/>
        </a:solidFill>
        <a:latin typeface="+mn-lt"/>
        <a:ea typeface="+mn-ea"/>
        <a:cs typeface="+mn-cs"/>
      </a:defRPr>
    </a:lvl4pPr>
    <a:lvl5pPr marL="1828800" algn="l" defTabSz="914400" rtl="0">
      <a:defRPr sz="1800">
        <a:solidFill>
          <a:schemeClr val="tx1"/>
        </a:solidFill>
        <a:latin typeface="+mn-lt"/>
        <a:ea typeface="+mn-ea"/>
        <a:cs typeface="+mn-cs"/>
      </a:defRPr>
    </a:lvl5pPr>
    <a:lvl6pPr marL="2286000" algn="l" defTabSz="914400" rtl="0">
      <a:defRPr sz="1800">
        <a:solidFill>
          <a:schemeClr val="tx1"/>
        </a:solidFill>
        <a:latin typeface="+mn-lt"/>
        <a:ea typeface="+mn-ea"/>
        <a:cs typeface="+mn-cs"/>
      </a:defRPr>
    </a:lvl6pPr>
    <a:lvl7pPr marL="2743200" algn="l" defTabSz="914400" rtl="0">
      <a:defRPr sz="1800">
        <a:solidFill>
          <a:schemeClr val="tx1"/>
        </a:solidFill>
        <a:latin typeface="+mn-lt"/>
        <a:ea typeface="+mn-ea"/>
        <a:cs typeface="+mn-cs"/>
      </a:defRPr>
    </a:lvl7pPr>
    <a:lvl8pPr marL="3200400" algn="l" defTabSz="914400" rtl="0">
      <a:defRPr sz="1800">
        <a:solidFill>
          <a:schemeClr val="tx1"/>
        </a:solidFill>
        <a:latin typeface="+mn-lt"/>
        <a:ea typeface="+mn-ea"/>
        <a:cs typeface="+mn-cs"/>
      </a:defRPr>
    </a:lvl8pPr>
    <a:lvl9pPr marL="3657600" algn="l" defTabSz="914400" rtl="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14" autoAdjust="0"/>
  </p:normalViewPr>
  <p:slideViewPr>
    <p:cSldViewPr snapToGrid="0">
      <p:cViewPr varScale="1">
        <p:scale>
          <a:sx n="66" d="100"/>
          <a:sy n="66" d="100"/>
        </p:scale>
        <p:origin x="122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968304075" name="Marcador de encabezado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s-CO"/>
          </a:p>
        </p:txBody>
      </p:sp>
      <p:sp>
        <p:nvSpPr>
          <p:cNvPr id="1850794221" name="Marcador de fecha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EDA488C5-1697-4F06-B106-3EE216118B56}" type="datetimeFigureOut">
              <a:rPr lang="es-CO"/>
              <a:t>1/09/2025</a:t>
            </a:fld>
            <a:endParaRPr lang="es-CO"/>
          </a:p>
        </p:txBody>
      </p:sp>
      <p:sp>
        <p:nvSpPr>
          <p:cNvPr id="417963515" name="Marcador de imagen de diapositiva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s-CO"/>
          </a:p>
        </p:txBody>
      </p:sp>
      <p:sp>
        <p:nvSpPr>
          <p:cNvPr id="876766192" name="Marcador de notas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s-CO"/>
          </a:p>
        </p:txBody>
      </p:sp>
      <p:sp>
        <p:nvSpPr>
          <p:cNvPr id="133119541" name="Marcador de pie de página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s-CO"/>
          </a:p>
        </p:txBody>
      </p:sp>
      <p:sp>
        <p:nvSpPr>
          <p:cNvPr id="231580268" name="Marcador de número de diapositiva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3C1B8975-4C2E-4E2E-9D18-43E3EE8DFED9}" type="slidenum">
              <a:rPr lang="es-CO"/>
              <a:t>‹#›</a:t>
            </a:fld>
            <a:endParaRPr lang="es-CO"/>
          </a:p>
        </p:txBody>
      </p:sp>
    </p:spTree>
  </p:cSld>
  <p:clrMap bg1="lt1" tx1="dk1" bg2="lt2" tx2="dk2" accent1="accent1" accent2="accent2" accent3="accent3" accent4="accent4" accent5="accent5" accent6="accent6" hlink="hlink" folHlink="folHlink"/>
  <p:notesStyle>
    <a:lvl1pPr marL="0" algn="l" defTabSz="914400" rtl="0">
      <a:defRPr sz="1200">
        <a:solidFill>
          <a:schemeClr val="tx1"/>
        </a:solidFill>
        <a:latin typeface="+mn-lt"/>
        <a:ea typeface="+mn-ea"/>
        <a:cs typeface="+mn-cs"/>
      </a:defRPr>
    </a:lvl1pPr>
    <a:lvl2pPr marL="457200" algn="l" defTabSz="914400" rtl="0">
      <a:defRPr sz="1200">
        <a:solidFill>
          <a:schemeClr val="tx1"/>
        </a:solidFill>
        <a:latin typeface="+mn-lt"/>
        <a:ea typeface="+mn-ea"/>
        <a:cs typeface="+mn-cs"/>
      </a:defRPr>
    </a:lvl2pPr>
    <a:lvl3pPr marL="914400" algn="l" defTabSz="914400" rtl="0">
      <a:defRPr sz="1200">
        <a:solidFill>
          <a:schemeClr val="tx1"/>
        </a:solidFill>
        <a:latin typeface="+mn-lt"/>
        <a:ea typeface="+mn-ea"/>
        <a:cs typeface="+mn-cs"/>
      </a:defRPr>
    </a:lvl3pPr>
    <a:lvl4pPr marL="1371600" algn="l" defTabSz="914400" rtl="0">
      <a:defRPr sz="1200">
        <a:solidFill>
          <a:schemeClr val="tx1"/>
        </a:solidFill>
        <a:latin typeface="+mn-lt"/>
        <a:ea typeface="+mn-ea"/>
        <a:cs typeface="+mn-cs"/>
      </a:defRPr>
    </a:lvl4pPr>
    <a:lvl5pPr marL="1828800" algn="l" defTabSz="914400" rtl="0">
      <a:defRPr sz="1200">
        <a:solidFill>
          <a:schemeClr val="tx1"/>
        </a:solidFill>
        <a:latin typeface="+mn-lt"/>
        <a:ea typeface="+mn-ea"/>
        <a:cs typeface="+mn-cs"/>
      </a:defRPr>
    </a:lvl5pPr>
    <a:lvl6pPr marL="2286000" algn="l" defTabSz="914400" rtl="0">
      <a:defRPr sz="1200">
        <a:solidFill>
          <a:schemeClr val="tx1"/>
        </a:solidFill>
        <a:latin typeface="+mn-lt"/>
        <a:ea typeface="+mn-ea"/>
        <a:cs typeface="+mn-cs"/>
      </a:defRPr>
    </a:lvl6pPr>
    <a:lvl7pPr marL="2743200" algn="l" defTabSz="914400" rtl="0">
      <a:defRPr sz="1200">
        <a:solidFill>
          <a:schemeClr val="tx1"/>
        </a:solidFill>
        <a:latin typeface="+mn-lt"/>
        <a:ea typeface="+mn-ea"/>
        <a:cs typeface="+mn-cs"/>
      </a:defRPr>
    </a:lvl7pPr>
    <a:lvl8pPr marL="3200400" algn="l" defTabSz="914400" rtl="0">
      <a:defRPr sz="1200">
        <a:solidFill>
          <a:schemeClr val="tx1"/>
        </a:solidFill>
        <a:latin typeface="+mn-lt"/>
        <a:ea typeface="+mn-ea"/>
        <a:cs typeface="+mn-cs"/>
      </a:defRPr>
    </a:lvl8pPr>
    <a:lvl9pPr marL="3657600" algn="l" defTabSz="914400" rtl="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E3B9725-1D98-491D-7DBB-1D02033EE252}" type="slidenum">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541091235" name="Slide Image Placeholder 1"/>
          <p:cNvSpPr>
            <a:spLocks noGrp="1" noRot="1" noChangeAspect="1"/>
          </p:cNvSpPr>
          <p:nvPr>
            <p:ph type="sldImg"/>
          </p:nvPr>
        </p:nvSpPr>
        <p:spPr bwMode="auto"/>
      </p:sp>
      <p:sp>
        <p:nvSpPr>
          <p:cNvPr id="1955029742" name="Notes Placeholder 2"/>
          <p:cNvSpPr>
            <a:spLocks noGrp="1"/>
          </p:cNvSpPr>
          <p:nvPr>
            <p:ph type="body" idx="1"/>
          </p:nvPr>
        </p:nvSpPr>
        <p:spPr bwMode="auto"/>
        <p:txBody>
          <a:bodyPr/>
          <a:lstStyle/>
          <a:p>
            <a:pPr>
              <a:defRPr/>
            </a:pPr>
            <a:endParaRPr lang="en-US"/>
          </a:p>
        </p:txBody>
      </p:sp>
      <p:sp>
        <p:nvSpPr>
          <p:cNvPr id="345067192" name="Slide Number Placeholder 3"/>
          <p:cNvSpPr>
            <a:spLocks noGrp="1"/>
          </p:cNvSpPr>
          <p:nvPr>
            <p:ph type="sldNum" sz="quarter" idx="5"/>
          </p:nvPr>
        </p:nvSpPr>
        <p:spPr bwMode="auto"/>
        <p:txBody>
          <a:bodyPr/>
          <a:lstStyle/>
          <a:p>
            <a:pPr>
              <a:defRPr/>
            </a:pPr>
            <a:fld id="{3C1B8975-4C2E-4E2E-9D18-43E3EE8DFED9}" type="slidenum">
              <a:rPr lang="es-CO"/>
              <a:t>11</a:t>
            </a:fld>
            <a:endParaRPr lang="es-C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67D3E7C-BAE0-819B-4E38-EFAA17964D4C}" type="slidenum">
              <a:rPr/>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7462595-2355-E7CF-C7FB-EDA1571A74E1}" type="slidenum">
              <a:rPr/>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3DFFC67-9191-F697-6EAD-B352125884C5}" type="slidenum">
              <a:rPr/>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47B3BD4-99F8-C2B9-E3FC-3BBBAC1A3C1A}" type="slidenum">
              <a:rPr/>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FB37C64-B83B-AF01-DC87-461F10CD8D33}" type="slidenum">
              <a:rPr/>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BA1D326-44CE-B04D-C000-43228B326F12}" type="slidenum">
              <a:rPr/>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EAD1465-7621-1679-7CEE-0109C5B938FC}" type="slidenum">
              <a:rPr/>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4A4986A-C081-CAC5-7B9C-94A46582ADC7}" type="slidenum">
              <a:rPr/>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F86244B-F0BD-F153-FEFD-D593030EADE2}" type="slidenum">
              <a:rPr/>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35FC013-14D3-C0A7-0755-C29D27A73507}" type="slidenum">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C32CA70-57CC-482D-3125-2BC03350CEE0}" type="slidenum">
              <a:rPr/>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9F82338-29DC-5105-9C38-53F1DB53BCF0}" type="slidenum">
              <a:rPr/>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3FD2634-9D2C-85D0-04B6-EAC11074D9A4}" type="slidenum">
              <a:rPr/>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en-US" dirty="0"/>
              <a:t>This government-led maternal health digital platform is designed to improve maternal and newborn care through integrated, continuous, and accessible services. It enables secure communication among mothers, midwives, and families while automating appointment scheduling and vaccination reminders to reduce missed care. The system supports real-time health monitoring and personalized education to empower mothers and facilitate early detection of complications. Additionally, it provides care coordination tools for healthcare providers to streamline workflows and ensures data interoperability for effective population health management. Fully funded and operated as part of the national health program, the platform focuses on enhancing health outcomes, equity, and accessibility without commercial revenue motives, supported by policy and capacity building within the public health ecosystem.</a:t>
            </a:r>
            <a:endParaRPr dirty="0"/>
          </a:p>
        </p:txBody>
      </p:sp>
      <p:sp>
        <p:nvSpPr>
          <p:cNvPr id="4" name="Slide Number Placeholder 3"/>
          <p:cNvSpPr>
            <a:spLocks noGrp="1"/>
          </p:cNvSpPr>
          <p:nvPr>
            <p:ph type="sldNum" sz="quarter" idx="10"/>
          </p:nvPr>
        </p:nvSpPr>
        <p:spPr bwMode="auto"/>
        <p:txBody>
          <a:bodyPr/>
          <a:lstStyle/>
          <a:p>
            <a:pPr>
              <a:defRPr/>
            </a:pPr>
            <a:fld id="{22F0D32F-2994-413E-8F44-F44516800A19}" type="slidenum">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66BF883-B11D-02BF-E384-B5621EBA6E5D}" type="slidenum">
              <a:rPr/>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00F1B80-7BE3-0A98-E39E-AABF11AE2EAB}" type="slidenum">
              <a:rP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FE89FD2-03D3-D9DF-51E4-6441B00A4C6B}" type="slidenum">
              <a:rP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A9D41B7-4CD9-0A44-2AD5-4013F7B4E9ED}" type="slidenum">
              <a:r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06111E0-B45E-A1C7-B331-6E615D245048}" type="slidenum">
              <a:rP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CE125CA-E994-CC44-EE62-551540E81FAC}" type="slidenum">
              <a:r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8_Custom Layout">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userDrawn="1">
  <p:cSld name="Title and Content">
    <p:spTree>
      <p:nvGrpSpPr>
        <p:cNvPr id="1" name=""/>
        <p:cNvGrpSpPr/>
        <p:nvPr/>
      </p:nvGrpSpPr>
      <p:grpSpPr bwMode="auto">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userDrawn="1">
  <p:cSld name="1_Diapositiva de título">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userDrawn="1">
  <p:cSld name="1_Diseño personalizado">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8_Custom Layout">
    <p:spTree>
      <p:nvGrpSpPr>
        <p:cNvPr id="1" name=""/>
        <p:cNvGrpSpPr/>
        <p:nvPr/>
      </p:nvGrpSpPr>
      <p:grpSpPr bwMode="auto">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Custom Layout">
    <p:spTree>
      <p:nvGrpSpPr>
        <p:cNvPr id="1" name=""/>
        <p:cNvGrpSpPr/>
        <p:nvPr/>
      </p:nvGrpSpPr>
      <p:grpSpPr bwMode="auto">
        <a:xfrm>
          <a:off x="0" y="0"/>
          <a:ext cx="0" cy="0"/>
          <a:chOff x="0" y="0"/>
          <a:chExt cx="0" cy="0"/>
        </a:xfrm>
      </p:grpSpPr>
      <p:sp>
        <p:nvSpPr>
          <p:cNvPr id="436939322" name="Picture Placeholder 3"/>
          <p:cNvSpPr>
            <a:spLocks noGrp="1"/>
          </p:cNvSpPr>
          <p:nvPr>
            <p:ph type="pic" sz="quarter" idx="10"/>
          </p:nvPr>
        </p:nvSpPr>
        <p:spPr bwMode="auto">
          <a:xfrm>
            <a:off x="6400800" y="304800"/>
            <a:ext cx="4206240" cy="6096000"/>
          </a:xfrm>
          <a:prstGeom prst="roundRect">
            <a:avLst>
              <a:gd name="adj" fmla="val 41857"/>
            </a:avLst>
          </a:prstGeom>
        </p:spPr>
        <p:txBody>
          <a:body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1_Custom Layout">
    <p:spTree>
      <p:nvGrpSpPr>
        <p:cNvPr id="1" name=""/>
        <p:cNvGrpSpPr/>
        <p:nvPr/>
      </p:nvGrpSpPr>
      <p:grpSpPr bwMode="auto">
        <a:xfrm>
          <a:off x="0" y="0"/>
          <a:ext cx="0" cy="0"/>
          <a:chOff x="0" y="0"/>
          <a:chExt cx="0" cy="0"/>
        </a:xfrm>
      </p:grpSpPr>
      <p:sp>
        <p:nvSpPr>
          <p:cNvPr id="1561912016" name="Picture Placeholder 3"/>
          <p:cNvSpPr>
            <a:spLocks noGrp="1"/>
          </p:cNvSpPr>
          <p:nvPr>
            <p:ph type="pic" sz="quarter" idx="10"/>
          </p:nvPr>
        </p:nvSpPr>
        <p:spPr bwMode="auto">
          <a:xfrm>
            <a:off x="0" y="0"/>
            <a:ext cx="6096000" cy="6858000"/>
          </a:xfrm>
          <a:prstGeom prst="rect">
            <a:avLst/>
          </a:prstGeom>
        </p:spPr>
        <p:txBody>
          <a:body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2_Custom Layout">
    <p:spTree>
      <p:nvGrpSpPr>
        <p:cNvPr id="1" name=""/>
        <p:cNvGrpSpPr/>
        <p:nvPr/>
      </p:nvGrpSpPr>
      <p:grpSpPr bwMode="auto">
        <a:xfrm>
          <a:off x="0" y="0"/>
          <a:ext cx="0" cy="0"/>
          <a:chOff x="0" y="0"/>
          <a:chExt cx="0" cy="0"/>
        </a:xfrm>
      </p:grpSpPr>
      <p:sp>
        <p:nvSpPr>
          <p:cNvPr id="1265742814" name="Picture Placeholder 8"/>
          <p:cNvSpPr>
            <a:spLocks noGrp="1"/>
          </p:cNvSpPr>
          <p:nvPr>
            <p:ph type="pic" sz="quarter" idx="10"/>
          </p:nvPr>
        </p:nvSpPr>
        <p:spPr bwMode="auto">
          <a:xfrm>
            <a:off x="1766743" y="1266825"/>
            <a:ext cx="2163763" cy="2162175"/>
          </a:xfrm>
          <a:prstGeom prst="rect">
            <a:avLst/>
          </a:prstGeom>
        </p:spPr>
        <p:txBody>
          <a:bodyPr/>
          <a:lstStyle/>
          <a:p>
            <a:pPr>
              <a:defRPr/>
            </a:pPr>
            <a:endParaRPr lang="en-US"/>
          </a:p>
        </p:txBody>
      </p:sp>
      <p:sp>
        <p:nvSpPr>
          <p:cNvPr id="1271630259" name="Picture Placeholder 8"/>
          <p:cNvSpPr>
            <a:spLocks noGrp="1"/>
          </p:cNvSpPr>
          <p:nvPr>
            <p:ph type="pic" sz="quarter" idx="11"/>
          </p:nvPr>
        </p:nvSpPr>
        <p:spPr bwMode="auto">
          <a:xfrm>
            <a:off x="3930505" y="3429000"/>
            <a:ext cx="2163763" cy="2162175"/>
          </a:xfrm>
          <a:prstGeom prst="rect">
            <a:avLst/>
          </a:prstGeom>
        </p:spPr>
        <p:txBody>
          <a:bodyPr/>
          <a:lstStyle/>
          <a:p>
            <a:pPr>
              <a:defRPr/>
            </a:pPr>
            <a:endParaRPr lang="en-US"/>
          </a:p>
        </p:txBody>
      </p:sp>
      <p:sp>
        <p:nvSpPr>
          <p:cNvPr id="1023813913" name="Picture Placeholder 8"/>
          <p:cNvSpPr>
            <a:spLocks noGrp="1"/>
          </p:cNvSpPr>
          <p:nvPr>
            <p:ph type="pic" sz="quarter" idx="12"/>
          </p:nvPr>
        </p:nvSpPr>
        <p:spPr bwMode="auto">
          <a:xfrm>
            <a:off x="6114154" y="1266825"/>
            <a:ext cx="2163763" cy="2162175"/>
          </a:xfrm>
          <a:prstGeom prst="rect">
            <a:avLst/>
          </a:prstGeom>
        </p:spPr>
        <p:txBody>
          <a:bodyPr/>
          <a:lstStyle/>
          <a:p>
            <a:pPr>
              <a:defRPr/>
            </a:pPr>
            <a:endParaRPr lang="en-US"/>
          </a:p>
        </p:txBody>
      </p:sp>
      <p:sp>
        <p:nvSpPr>
          <p:cNvPr id="1669800773" name="Picture Placeholder 8"/>
          <p:cNvSpPr>
            <a:spLocks noGrp="1"/>
          </p:cNvSpPr>
          <p:nvPr>
            <p:ph type="pic" sz="quarter" idx="13"/>
          </p:nvPr>
        </p:nvSpPr>
        <p:spPr bwMode="auto">
          <a:xfrm>
            <a:off x="8277917" y="3429000"/>
            <a:ext cx="2163763" cy="2162175"/>
          </a:xfrm>
          <a:prstGeom prst="rect">
            <a:avLst/>
          </a:prstGeom>
        </p:spPr>
        <p:txBody>
          <a:body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3_Custom Layout">
    <p:spTree>
      <p:nvGrpSpPr>
        <p:cNvPr id="1" name=""/>
        <p:cNvGrpSpPr/>
        <p:nvPr/>
      </p:nvGrpSpPr>
      <p:grpSpPr bwMode="auto">
        <a:xfrm>
          <a:off x="0" y="0"/>
          <a:ext cx="0" cy="0"/>
          <a:chOff x="0" y="0"/>
          <a:chExt cx="0" cy="0"/>
        </a:xfrm>
      </p:grpSpPr>
      <p:sp>
        <p:nvSpPr>
          <p:cNvPr id="1324728575" name="Picture Placeholder 8"/>
          <p:cNvSpPr>
            <a:spLocks noGrp="1"/>
          </p:cNvSpPr>
          <p:nvPr>
            <p:ph type="pic" sz="quarter" idx="10"/>
          </p:nvPr>
        </p:nvSpPr>
        <p:spPr bwMode="auto">
          <a:xfrm>
            <a:off x="1472829" y="809625"/>
            <a:ext cx="3850285" cy="2619375"/>
          </a:xfrm>
          <a:prstGeom prst="rect">
            <a:avLst/>
          </a:prstGeom>
        </p:spPr>
        <p:txBody>
          <a:body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4_Custom Layout">
    <p:spTree>
      <p:nvGrpSpPr>
        <p:cNvPr id="1" name=""/>
        <p:cNvGrpSpPr/>
        <p:nvPr/>
      </p:nvGrpSpPr>
      <p:grpSpPr bwMode="auto">
        <a:xfrm>
          <a:off x="0" y="0"/>
          <a:ext cx="0" cy="0"/>
          <a:chOff x="0" y="0"/>
          <a:chExt cx="0" cy="0"/>
        </a:xfrm>
      </p:grpSpPr>
      <p:sp>
        <p:nvSpPr>
          <p:cNvPr id="586304112" name="Picture Placeholder 3"/>
          <p:cNvSpPr>
            <a:spLocks noGrp="1"/>
          </p:cNvSpPr>
          <p:nvPr>
            <p:ph type="pic" sz="quarter" idx="10"/>
          </p:nvPr>
        </p:nvSpPr>
        <p:spPr bwMode="auto">
          <a:xfrm>
            <a:off x="887413" y="554038"/>
            <a:ext cx="10528300" cy="5680075"/>
          </a:xfrm>
          <a:prstGeom prst="rect">
            <a:avLst/>
          </a:prstGeom>
        </p:spPr>
        <p:txBody>
          <a:body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5_Custom Layout">
    <p:spTree>
      <p:nvGrpSpPr>
        <p:cNvPr id="1" name=""/>
        <p:cNvGrpSpPr/>
        <p:nvPr/>
      </p:nvGrpSpPr>
      <p:grpSpPr bwMode="auto">
        <a:xfrm>
          <a:off x="0" y="0"/>
          <a:ext cx="0" cy="0"/>
          <a:chOff x="0" y="0"/>
          <a:chExt cx="0" cy="0"/>
        </a:xfrm>
      </p:grpSpPr>
      <p:sp>
        <p:nvSpPr>
          <p:cNvPr id="1862746537" name="Picture Placeholder 3"/>
          <p:cNvSpPr>
            <a:spLocks noGrp="1"/>
          </p:cNvSpPr>
          <p:nvPr>
            <p:ph type="pic" sz="quarter" idx="10"/>
          </p:nvPr>
        </p:nvSpPr>
        <p:spPr bwMode="auto">
          <a:xfrm>
            <a:off x="1219200" y="1773382"/>
            <a:ext cx="2854181" cy="2854181"/>
          </a:xfrm>
          <a:prstGeom prst="ellipse">
            <a:avLst/>
          </a:prstGeom>
        </p:spPr>
        <p:txBody>
          <a:bodyPr/>
          <a:lstStyle/>
          <a:p>
            <a:pPr>
              <a:defRPr/>
            </a:pPr>
            <a:endParaRPr lang="en-US"/>
          </a:p>
        </p:txBody>
      </p:sp>
      <p:sp>
        <p:nvSpPr>
          <p:cNvPr id="1282921422" name="Picture Placeholder 3"/>
          <p:cNvSpPr>
            <a:spLocks noGrp="1"/>
          </p:cNvSpPr>
          <p:nvPr>
            <p:ph type="pic" sz="quarter" idx="11"/>
          </p:nvPr>
        </p:nvSpPr>
        <p:spPr bwMode="auto">
          <a:xfrm>
            <a:off x="4668909" y="1773382"/>
            <a:ext cx="2854181" cy="2854181"/>
          </a:xfrm>
          <a:prstGeom prst="ellipse">
            <a:avLst/>
          </a:prstGeom>
        </p:spPr>
        <p:txBody>
          <a:bodyPr/>
          <a:lstStyle/>
          <a:p>
            <a:pPr>
              <a:defRPr/>
            </a:pPr>
            <a:endParaRPr lang="en-US"/>
          </a:p>
        </p:txBody>
      </p:sp>
      <p:sp>
        <p:nvSpPr>
          <p:cNvPr id="1390786462" name="Picture Placeholder 3"/>
          <p:cNvSpPr>
            <a:spLocks noGrp="1"/>
          </p:cNvSpPr>
          <p:nvPr>
            <p:ph type="pic" sz="quarter" idx="12"/>
          </p:nvPr>
        </p:nvSpPr>
        <p:spPr bwMode="auto">
          <a:xfrm>
            <a:off x="8160254" y="1773382"/>
            <a:ext cx="2854181" cy="2854181"/>
          </a:xfrm>
          <a:prstGeom prst="ellipse">
            <a:avLst/>
          </a:prstGeo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1.xml"/><Relationship Id="rId7" Type="http://schemas.openxmlformats.org/officeDocument/2006/relationships/hyperlink" Target="https://slidesgratis.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hopping.ppthemes.com/" TargetMode="External"/><Relationship Id="rId4" Type="http://schemas.openxmlformats.org/officeDocument/2006/relationships/hyperlink" Target="http://ppthemes.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1.pn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hyperlink" Target="http://shopping.ppthemes.com/" TargetMode="Externa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hyperlink" Target="http://ppthemes.com/" TargetMode="External"/><Relationship Id="rId5" Type="http://schemas.openxmlformats.org/officeDocument/2006/relationships/slideLayout" Target="../slideLayouts/slideLayout7.xml"/><Relationship Id="rId15" Type="http://schemas.openxmlformats.org/officeDocument/2006/relationships/image" Target="../media/image2.png"/><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hyperlink" Target="https://slidesgratis.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27169104" name="Rectángulo 3"/>
          <p:cNvSpPr/>
          <p:nvPr/>
        </p:nvSpPr>
        <p:spPr bwMode="auto">
          <a:xfrm>
            <a:off x="0" y="-1178145"/>
            <a:ext cx="12192000" cy="1160711"/>
          </a:xfrm>
          <a:prstGeom prst="rect">
            <a:avLst/>
          </a:prstGeom>
          <a:solidFill>
            <a:srgbClr val="4C0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317596115" name="CuadroTexto 4"/>
          <p:cNvSpPr txBox="1"/>
          <p:nvPr/>
        </p:nvSpPr>
        <p:spPr bwMode="auto">
          <a:xfrm>
            <a:off x="1753900" y="-905770"/>
            <a:ext cx="3281732" cy="646331"/>
          </a:xfrm>
          <a:prstGeom prst="rect">
            <a:avLst/>
          </a:prstGeom>
          <a:noFill/>
        </p:spPr>
        <p:txBody>
          <a:bodyPr wrap="none" rtlCol="0">
            <a:spAutoFit/>
          </a:bodyPr>
          <a:lstStyle/>
          <a:p>
            <a:pPr>
              <a:defRPr/>
            </a:pPr>
            <a:r>
              <a:rPr lang="en-US" u="sng">
                <a:solidFill>
                  <a:schemeClr val="bg1"/>
                </a:solidFill>
                <a:hlinkClick r:id="rId4"/>
              </a:rPr>
              <a:t>http://ppthemes.com/</a:t>
            </a:r>
            <a:endParaRPr lang="en-US">
              <a:solidFill>
                <a:schemeClr val="bg1"/>
              </a:solidFill>
            </a:endParaRPr>
          </a:p>
          <a:p>
            <a:pPr>
              <a:defRPr/>
            </a:pPr>
            <a:r>
              <a:rPr lang="en-US" u="sng">
                <a:solidFill>
                  <a:schemeClr val="bg1"/>
                </a:solidFill>
                <a:hlinkClick r:id="rId5"/>
              </a:rPr>
              <a:t>http://shopping.ppthemes.com/</a:t>
            </a:r>
            <a:r>
              <a:rPr lang="en-US">
                <a:solidFill>
                  <a:schemeClr val="bg1"/>
                </a:solidFill>
              </a:rPr>
              <a:t> </a:t>
            </a:r>
            <a:endParaRPr/>
          </a:p>
        </p:txBody>
      </p:sp>
      <p:pic>
        <p:nvPicPr>
          <p:cNvPr id="912027606" name="Imagen 7"/>
          <p:cNvPicPr>
            <a:picLocks noChangeAspect="1"/>
          </p:cNvPicPr>
          <p:nvPr/>
        </p:nvPicPr>
        <p:blipFill>
          <a:blip r:embed="rId6"/>
          <a:stretch/>
        </p:blipFill>
        <p:spPr bwMode="auto">
          <a:xfrm>
            <a:off x="7009453" y="-1083156"/>
            <a:ext cx="1555777" cy="970735"/>
          </a:xfrm>
          <a:prstGeom prst="rect">
            <a:avLst/>
          </a:prstGeom>
        </p:spPr>
      </p:pic>
      <p:sp>
        <p:nvSpPr>
          <p:cNvPr id="284492095" name="CuadroTexto 8"/>
          <p:cNvSpPr txBox="1"/>
          <p:nvPr/>
        </p:nvSpPr>
        <p:spPr bwMode="auto">
          <a:xfrm>
            <a:off x="8659820" y="-645105"/>
            <a:ext cx="2659702" cy="369332"/>
          </a:xfrm>
          <a:prstGeom prst="rect">
            <a:avLst/>
          </a:prstGeom>
          <a:noFill/>
        </p:spPr>
        <p:txBody>
          <a:bodyPr wrap="none" rtlCol="0">
            <a:spAutoFit/>
          </a:bodyPr>
          <a:lstStyle/>
          <a:p>
            <a:pPr>
              <a:defRPr/>
            </a:pPr>
            <a:r>
              <a:rPr lang="en-US" u="sng">
                <a:solidFill>
                  <a:schemeClr val="bg1"/>
                </a:solidFill>
                <a:hlinkClick r:id="rId7"/>
              </a:rPr>
              <a:t>https://slidesgratis.com/</a:t>
            </a:r>
            <a:r>
              <a:rPr lang="en-US">
                <a:solidFill>
                  <a:schemeClr val="bg1"/>
                </a:solidFill>
              </a:rPr>
              <a:t> </a:t>
            </a:r>
            <a:endParaRPr/>
          </a:p>
        </p:txBody>
      </p:sp>
      <p:pic>
        <p:nvPicPr>
          <p:cNvPr id="1822480382" name="Imagen 13"/>
          <p:cNvPicPr>
            <a:picLocks noChangeAspect="1"/>
          </p:cNvPicPr>
          <p:nvPr/>
        </p:nvPicPr>
        <p:blipFill>
          <a:blip r:embed="rId8"/>
          <a:srcRect t="26389" r="12614" b="30833"/>
          <a:stretch/>
        </p:blipFill>
        <p:spPr bwMode="auto">
          <a:xfrm>
            <a:off x="321364" y="-974539"/>
            <a:ext cx="1337946" cy="654972"/>
          </a:xfrm>
          <a:prstGeom prst="rect">
            <a:avLst/>
          </a:prstGeom>
        </p:spPr>
      </p:pic>
      <p:sp>
        <p:nvSpPr>
          <p:cNvPr id="177706919" name="Rectángulo 9"/>
          <p:cNvSpPr/>
          <p:nvPr userDrawn="1"/>
        </p:nvSpPr>
        <p:spPr bwMode="auto">
          <a:xfrm>
            <a:off x="159026" y="-1178145"/>
            <a:ext cx="12032974" cy="1160711"/>
          </a:xfrm>
          <a:prstGeom prst="rect">
            <a:avLst/>
          </a:prstGeom>
          <a:solidFill>
            <a:srgbClr val="4C0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359954908" name="CuadroTexto 14"/>
          <p:cNvSpPr txBox="1"/>
          <p:nvPr userDrawn="1"/>
        </p:nvSpPr>
        <p:spPr bwMode="auto">
          <a:xfrm>
            <a:off x="1753900" y="-801102"/>
            <a:ext cx="3046027" cy="830997"/>
          </a:xfrm>
          <a:prstGeom prst="rect">
            <a:avLst/>
          </a:prstGeom>
          <a:noFill/>
        </p:spPr>
        <p:txBody>
          <a:bodyPr wrap="none" rtlCol="0">
            <a:spAutoFit/>
          </a:bodyPr>
          <a:lstStyle/>
          <a:p>
            <a:pPr>
              <a:defRPr/>
            </a:pPr>
            <a:r>
              <a:rPr lang="en-US" sz="2400" u="sng">
                <a:solidFill>
                  <a:schemeClr val="bg1"/>
                </a:solidFill>
                <a:hlinkClick r:id="rId4"/>
              </a:rPr>
              <a:t>http://ppthemes.com/</a:t>
            </a:r>
            <a:endParaRPr lang="en-US" sz="2400">
              <a:solidFill>
                <a:schemeClr val="bg1"/>
              </a:solidFill>
            </a:endParaRPr>
          </a:p>
          <a:p>
            <a:pPr>
              <a:defRPr/>
            </a:pPr>
            <a:endParaRPr lang="en-US" sz="2400">
              <a:solidFill>
                <a:schemeClr val="bg1"/>
              </a:solidFill>
            </a:endParaRPr>
          </a:p>
        </p:txBody>
      </p:sp>
      <p:pic>
        <p:nvPicPr>
          <p:cNvPr id="1697658071" name="Imagen 15"/>
          <p:cNvPicPr>
            <a:picLocks noChangeAspect="1"/>
          </p:cNvPicPr>
          <p:nvPr userDrawn="1"/>
        </p:nvPicPr>
        <p:blipFill>
          <a:blip r:embed="rId6"/>
          <a:stretch/>
        </p:blipFill>
        <p:spPr bwMode="auto">
          <a:xfrm>
            <a:off x="7009453" y="-1083156"/>
            <a:ext cx="1555777" cy="970735"/>
          </a:xfrm>
          <a:prstGeom prst="rect">
            <a:avLst/>
          </a:prstGeom>
        </p:spPr>
      </p:pic>
      <p:sp>
        <p:nvSpPr>
          <p:cNvPr id="467744582" name="CuadroTexto 16"/>
          <p:cNvSpPr txBox="1"/>
          <p:nvPr userDrawn="1"/>
        </p:nvSpPr>
        <p:spPr bwMode="auto">
          <a:xfrm>
            <a:off x="8611845" y="-771308"/>
            <a:ext cx="3421129" cy="461665"/>
          </a:xfrm>
          <a:prstGeom prst="rect">
            <a:avLst/>
          </a:prstGeom>
          <a:noFill/>
        </p:spPr>
        <p:txBody>
          <a:bodyPr wrap="none" rtlCol="0">
            <a:spAutoFit/>
          </a:bodyPr>
          <a:lstStyle/>
          <a:p>
            <a:pPr>
              <a:defRPr/>
            </a:pPr>
            <a:r>
              <a:rPr lang="en-US" sz="2400" u="sng">
                <a:solidFill>
                  <a:schemeClr val="bg1"/>
                </a:solidFill>
                <a:hlinkClick r:id="rId7"/>
              </a:rPr>
              <a:t>https://slidesgratis.com/</a:t>
            </a:r>
            <a:r>
              <a:rPr lang="en-US" sz="2400">
                <a:solidFill>
                  <a:schemeClr val="bg1"/>
                </a:solidFill>
              </a:rPr>
              <a:t> </a:t>
            </a:r>
            <a:endParaRPr/>
          </a:p>
        </p:txBody>
      </p:sp>
      <p:pic>
        <p:nvPicPr>
          <p:cNvPr id="1315226322" name="Imagen 17"/>
          <p:cNvPicPr>
            <a:picLocks noChangeAspect="1"/>
          </p:cNvPicPr>
          <p:nvPr userDrawn="1"/>
        </p:nvPicPr>
        <p:blipFill>
          <a:blip r:embed="rId8"/>
          <a:srcRect t="26389" r="12614" b="30833"/>
          <a:stretch/>
        </p:blipFill>
        <p:spPr bwMode="auto">
          <a:xfrm>
            <a:off x="321364" y="-974539"/>
            <a:ext cx="1337946" cy="65497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a:lnSpc>
          <a:spcPct val="90000"/>
        </a:lnSpc>
        <a:spcBef>
          <a:spcPts val="0"/>
        </a:spcBef>
        <a:buNone/>
        <a:defRPr sz="440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p:bodyStyle>
    <p:otherStyle>
      <a:defPPr>
        <a:defRPr lang="es-CO"/>
      </a:defPPr>
      <a:lvl1pPr marL="0" algn="l" defTabSz="914400" rtl="0">
        <a:defRPr sz="1800">
          <a:solidFill>
            <a:schemeClr val="tx1"/>
          </a:solidFill>
          <a:latin typeface="+mn-lt"/>
          <a:ea typeface="+mn-ea"/>
          <a:cs typeface="+mn-cs"/>
        </a:defRPr>
      </a:lvl1pPr>
      <a:lvl2pPr marL="457200" algn="l" defTabSz="914400" rtl="0">
        <a:defRPr sz="1800">
          <a:solidFill>
            <a:schemeClr val="tx1"/>
          </a:solidFill>
          <a:latin typeface="+mn-lt"/>
          <a:ea typeface="+mn-ea"/>
          <a:cs typeface="+mn-cs"/>
        </a:defRPr>
      </a:lvl2pPr>
      <a:lvl3pPr marL="914400" algn="l" defTabSz="914400" rtl="0">
        <a:defRPr sz="1800">
          <a:solidFill>
            <a:schemeClr val="tx1"/>
          </a:solidFill>
          <a:latin typeface="+mn-lt"/>
          <a:ea typeface="+mn-ea"/>
          <a:cs typeface="+mn-cs"/>
        </a:defRPr>
      </a:lvl3pPr>
      <a:lvl4pPr marL="1371600" algn="l" defTabSz="914400" rtl="0">
        <a:defRPr sz="1800">
          <a:solidFill>
            <a:schemeClr val="tx1"/>
          </a:solidFill>
          <a:latin typeface="+mn-lt"/>
          <a:ea typeface="+mn-ea"/>
          <a:cs typeface="+mn-cs"/>
        </a:defRPr>
      </a:lvl4pPr>
      <a:lvl5pPr marL="1828800" algn="l" defTabSz="914400" rtl="0">
        <a:defRPr sz="1800">
          <a:solidFill>
            <a:schemeClr val="tx1"/>
          </a:solidFill>
          <a:latin typeface="+mn-lt"/>
          <a:ea typeface="+mn-ea"/>
          <a:cs typeface="+mn-cs"/>
        </a:defRPr>
      </a:lvl5pPr>
      <a:lvl6pPr marL="2286000" algn="l" defTabSz="914400" rtl="0">
        <a:defRPr sz="1800">
          <a:solidFill>
            <a:schemeClr val="tx1"/>
          </a:solidFill>
          <a:latin typeface="+mn-lt"/>
          <a:ea typeface="+mn-ea"/>
          <a:cs typeface="+mn-cs"/>
        </a:defRPr>
      </a:lvl6pPr>
      <a:lvl7pPr marL="2743200" algn="l" defTabSz="914400" rtl="0">
        <a:defRPr sz="1800">
          <a:solidFill>
            <a:schemeClr val="tx1"/>
          </a:solidFill>
          <a:latin typeface="+mn-lt"/>
          <a:ea typeface="+mn-ea"/>
          <a:cs typeface="+mn-cs"/>
        </a:defRPr>
      </a:lvl7pPr>
      <a:lvl8pPr marL="3200400" algn="l" defTabSz="914400" rtl="0">
        <a:defRPr sz="1800">
          <a:solidFill>
            <a:schemeClr val="tx1"/>
          </a:solidFill>
          <a:latin typeface="+mn-lt"/>
          <a:ea typeface="+mn-ea"/>
          <a:cs typeface="+mn-cs"/>
        </a:defRPr>
      </a:lvl8pPr>
      <a:lvl9pPr marL="3657600" algn="l" defTabSz="914400" rtl="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accent2">
                <a:lumMod val="75000"/>
              </a:schemeClr>
            </a:gs>
            <a:gs pos="25000">
              <a:schemeClr val="accent6">
                <a:lumMod val="50000"/>
              </a:schemeClr>
            </a:gs>
            <a:gs pos="45000">
              <a:srgbClr val="3E1443"/>
            </a:gs>
            <a:gs pos="100000">
              <a:schemeClr val="accent2">
                <a:lumMod val="50000"/>
              </a:schemeClr>
            </a:gs>
          </a:gsLst>
          <a:path path="circle"/>
        </a:gradFill>
        <a:effectLst/>
      </p:bgPr>
    </p:bg>
    <p:spTree>
      <p:nvGrpSpPr>
        <p:cNvPr id="1" name=""/>
        <p:cNvGrpSpPr/>
        <p:nvPr/>
      </p:nvGrpSpPr>
      <p:grpSpPr bwMode="auto">
        <a:xfrm>
          <a:off x="0" y="0"/>
          <a:ext cx="0" cy="0"/>
          <a:chOff x="0" y="0"/>
          <a:chExt cx="0" cy="0"/>
        </a:xfrm>
      </p:grpSpPr>
      <p:sp>
        <p:nvSpPr>
          <p:cNvPr id="709147584" name="Rectángulo 3"/>
          <p:cNvSpPr/>
          <p:nvPr/>
        </p:nvSpPr>
        <p:spPr bwMode="auto">
          <a:xfrm>
            <a:off x="0" y="-1178145"/>
            <a:ext cx="12192000" cy="1160711"/>
          </a:xfrm>
          <a:prstGeom prst="rect">
            <a:avLst/>
          </a:prstGeom>
          <a:solidFill>
            <a:srgbClr val="4C0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452856194" name="CuadroTexto 4"/>
          <p:cNvSpPr txBox="1"/>
          <p:nvPr/>
        </p:nvSpPr>
        <p:spPr bwMode="auto">
          <a:xfrm>
            <a:off x="1753900" y="-905770"/>
            <a:ext cx="3281732" cy="646331"/>
          </a:xfrm>
          <a:prstGeom prst="rect">
            <a:avLst/>
          </a:prstGeom>
          <a:noFill/>
        </p:spPr>
        <p:txBody>
          <a:bodyPr wrap="none" rtlCol="0">
            <a:spAutoFit/>
          </a:bodyPr>
          <a:lstStyle/>
          <a:p>
            <a:pPr>
              <a:defRPr/>
            </a:pPr>
            <a:r>
              <a:rPr lang="en-US" u="sng">
                <a:solidFill>
                  <a:schemeClr val="bg1"/>
                </a:solidFill>
                <a:hlinkClick r:id="rId11"/>
              </a:rPr>
              <a:t>http://ppthemes.com/</a:t>
            </a:r>
            <a:endParaRPr lang="en-US">
              <a:solidFill>
                <a:schemeClr val="bg1"/>
              </a:solidFill>
            </a:endParaRPr>
          </a:p>
          <a:p>
            <a:pPr>
              <a:defRPr/>
            </a:pPr>
            <a:r>
              <a:rPr lang="en-US" u="sng">
                <a:solidFill>
                  <a:schemeClr val="bg1"/>
                </a:solidFill>
                <a:hlinkClick r:id="rId12"/>
              </a:rPr>
              <a:t>http://shopping.ppthemes.com/</a:t>
            </a:r>
            <a:r>
              <a:rPr lang="en-US">
                <a:solidFill>
                  <a:schemeClr val="bg1"/>
                </a:solidFill>
              </a:rPr>
              <a:t> </a:t>
            </a:r>
            <a:endParaRPr/>
          </a:p>
        </p:txBody>
      </p:sp>
      <p:pic>
        <p:nvPicPr>
          <p:cNvPr id="458420705" name="Imagen 7"/>
          <p:cNvPicPr>
            <a:picLocks noChangeAspect="1"/>
          </p:cNvPicPr>
          <p:nvPr/>
        </p:nvPicPr>
        <p:blipFill>
          <a:blip r:embed="rId13"/>
          <a:stretch/>
        </p:blipFill>
        <p:spPr bwMode="auto">
          <a:xfrm>
            <a:off x="7009453" y="-1083156"/>
            <a:ext cx="1555777" cy="970735"/>
          </a:xfrm>
          <a:prstGeom prst="rect">
            <a:avLst/>
          </a:prstGeom>
        </p:spPr>
      </p:pic>
      <p:sp>
        <p:nvSpPr>
          <p:cNvPr id="87598840" name="CuadroTexto 8"/>
          <p:cNvSpPr txBox="1"/>
          <p:nvPr/>
        </p:nvSpPr>
        <p:spPr bwMode="auto">
          <a:xfrm>
            <a:off x="8659820" y="-645105"/>
            <a:ext cx="2659702" cy="369332"/>
          </a:xfrm>
          <a:prstGeom prst="rect">
            <a:avLst/>
          </a:prstGeom>
          <a:noFill/>
        </p:spPr>
        <p:txBody>
          <a:bodyPr wrap="none" rtlCol="0">
            <a:spAutoFit/>
          </a:bodyPr>
          <a:lstStyle/>
          <a:p>
            <a:pPr>
              <a:defRPr/>
            </a:pPr>
            <a:r>
              <a:rPr lang="en-US" u="sng">
                <a:solidFill>
                  <a:schemeClr val="bg1"/>
                </a:solidFill>
                <a:hlinkClick r:id="rId14"/>
              </a:rPr>
              <a:t>https://slidesgratis.com/</a:t>
            </a:r>
            <a:r>
              <a:rPr lang="en-US">
                <a:solidFill>
                  <a:schemeClr val="bg1"/>
                </a:solidFill>
              </a:rPr>
              <a:t> </a:t>
            </a:r>
            <a:endParaRPr/>
          </a:p>
        </p:txBody>
      </p:sp>
      <p:pic>
        <p:nvPicPr>
          <p:cNvPr id="2077020093" name="Imagen 13"/>
          <p:cNvPicPr>
            <a:picLocks noChangeAspect="1"/>
          </p:cNvPicPr>
          <p:nvPr/>
        </p:nvPicPr>
        <p:blipFill>
          <a:blip r:embed="rId15"/>
          <a:srcRect t="26389" r="12614" b="30833"/>
          <a:stretch/>
        </p:blipFill>
        <p:spPr bwMode="auto">
          <a:xfrm>
            <a:off x="321364" y="-974539"/>
            <a:ext cx="1337946" cy="654972"/>
          </a:xfrm>
          <a:prstGeom prst="rect">
            <a:avLst/>
          </a:prstGeom>
        </p:spPr>
      </p:pic>
      <p:sp>
        <p:nvSpPr>
          <p:cNvPr id="1935339199" name="Rectángulo 9"/>
          <p:cNvSpPr/>
          <p:nvPr userDrawn="1"/>
        </p:nvSpPr>
        <p:spPr bwMode="auto">
          <a:xfrm>
            <a:off x="159026" y="-1178145"/>
            <a:ext cx="12032974" cy="1160711"/>
          </a:xfrm>
          <a:prstGeom prst="rect">
            <a:avLst/>
          </a:prstGeom>
          <a:solidFill>
            <a:srgbClr val="4C0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5140485" name="CuadroTexto 14"/>
          <p:cNvSpPr txBox="1"/>
          <p:nvPr userDrawn="1"/>
        </p:nvSpPr>
        <p:spPr bwMode="auto">
          <a:xfrm>
            <a:off x="1753900" y="-801102"/>
            <a:ext cx="3046027" cy="830997"/>
          </a:xfrm>
          <a:prstGeom prst="rect">
            <a:avLst/>
          </a:prstGeom>
          <a:noFill/>
        </p:spPr>
        <p:txBody>
          <a:bodyPr wrap="none" rtlCol="0">
            <a:spAutoFit/>
          </a:bodyPr>
          <a:lstStyle/>
          <a:p>
            <a:pPr>
              <a:defRPr/>
            </a:pPr>
            <a:r>
              <a:rPr lang="en-US" sz="2400" u="sng">
                <a:solidFill>
                  <a:schemeClr val="bg1"/>
                </a:solidFill>
                <a:hlinkClick r:id="rId11"/>
              </a:rPr>
              <a:t>http://ppthemes.com/</a:t>
            </a:r>
            <a:endParaRPr lang="en-US" sz="2400">
              <a:solidFill>
                <a:schemeClr val="bg1"/>
              </a:solidFill>
            </a:endParaRPr>
          </a:p>
          <a:p>
            <a:pPr>
              <a:defRPr/>
            </a:pPr>
            <a:endParaRPr lang="en-US" sz="2400">
              <a:solidFill>
                <a:schemeClr val="bg1"/>
              </a:solidFill>
            </a:endParaRPr>
          </a:p>
        </p:txBody>
      </p:sp>
      <p:pic>
        <p:nvPicPr>
          <p:cNvPr id="325971600" name="Imagen 15"/>
          <p:cNvPicPr>
            <a:picLocks noChangeAspect="1"/>
          </p:cNvPicPr>
          <p:nvPr userDrawn="1"/>
        </p:nvPicPr>
        <p:blipFill>
          <a:blip r:embed="rId13"/>
          <a:stretch/>
        </p:blipFill>
        <p:spPr bwMode="auto">
          <a:xfrm>
            <a:off x="7009453" y="-1083156"/>
            <a:ext cx="1555777" cy="970735"/>
          </a:xfrm>
          <a:prstGeom prst="rect">
            <a:avLst/>
          </a:prstGeom>
        </p:spPr>
      </p:pic>
      <p:sp>
        <p:nvSpPr>
          <p:cNvPr id="574379587" name="CuadroTexto 16"/>
          <p:cNvSpPr txBox="1"/>
          <p:nvPr userDrawn="1"/>
        </p:nvSpPr>
        <p:spPr bwMode="auto">
          <a:xfrm>
            <a:off x="8611845" y="-771308"/>
            <a:ext cx="3421129" cy="461665"/>
          </a:xfrm>
          <a:prstGeom prst="rect">
            <a:avLst/>
          </a:prstGeom>
          <a:noFill/>
        </p:spPr>
        <p:txBody>
          <a:bodyPr wrap="none" rtlCol="0">
            <a:spAutoFit/>
          </a:bodyPr>
          <a:lstStyle/>
          <a:p>
            <a:pPr>
              <a:defRPr/>
            </a:pPr>
            <a:r>
              <a:rPr lang="en-US" sz="2400" u="sng">
                <a:solidFill>
                  <a:schemeClr val="bg1"/>
                </a:solidFill>
                <a:hlinkClick r:id="rId14"/>
              </a:rPr>
              <a:t>https://slidesgratis.com/</a:t>
            </a:r>
            <a:r>
              <a:rPr lang="en-US" sz="2400">
                <a:solidFill>
                  <a:schemeClr val="bg1"/>
                </a:solidFill>
              </a:rPr>
              <a:t> </a:t>
            </a:r>
            <a:endParaRPr/>
          </a:p>
        </p:txBody>
      </p:sp>
      <p:pic>
        <p:nvPicPr>
          <p:cNvPr id="1336247313" name="Imagen 17"/>
          <p:cNvPicPr>
            <a:picLocks noChangeAspect="1"/>
          </p:cNvPicPr>
          <p:nvPr userDrawn="1"/>
        </p:nvPicPr>
        <p:blipFill>
          <a:blip r:embed="rId15"/>
          <a:srcRect t="26389" r="12614" b="30833"/>
          <a:stretch/>
        </p:blipFill>
        <p:spPr bwMode="auto">
          <a:xfrm>
            <a:off x="321364" y="-974539"/>
            <a:ext cx="1337946" cy="654972"/>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txStyles>
    <p:titleStyle>
      <a:lvl1pPr algn="l" defTabSz="914400" rtl="0">
        <a:lnSpc>
          <a:spcPct val="90000"/>
        </a:lnSpc>
        <a:spcBef>
          <a:spcPts val="0"/>
        </a:spcBef>
        <a:buNone/>
        <a:defRPr sz="440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p:bodyStyle>
    <p:otherStyle>
      <a:defPPr>
        <a:defRPr lang="es-CO"/>
      </a:defPPr>
      <a:lvl1pPr marL="0" algn="l" defTabSz="914400" rtl="0">
        <a:defRPr sz="1800">
          <a:solidFill>
            <a:schemeClr val="tx1"/>
          </a:solidFill>
          <a:latin typeface="+mn-lt"/>
          <a:ea typeface="+mn-ea"/>
          <a:cs typeface="+mn-cs"/>
        </a:defRPr>
      </a:lvl1pPr>
      <a:lvl2pPr marL="457200" algn="l" defTabSz="914400" rtl="0">
        <a:defRPr sz="1800">
          <a:solidFill>
            <a:schemeClr val="tx1"/>
          </a:solidFill>
          <a:latin typeface="+mn-lt"/>
          <a:ea typeface="+mn-ea"/>
          <a:cs typeface="+mn-cs"/>
        </a:defRPr>
      </a:lvl2pPr>
      <a:lvl3pPr marL="914400" algn="l" defTabSz="914400" rtl="0">
        <a:defRPr sz="1800">
          <a:solidFill>
            <a:schemeClr val="tx1"/>
          </a:solidFill>
          <a:latin typeface="+mn-lt"/>
          <a:ea typeface="+mn-ea"/>
          <a:cs typeface="+mn-cs"/>
        </a:defRPr>
      </a:lvl3pPr>
      <a:lvl4pPr marL="1371600" algn="l" defTabSz="914400" rtl="0">
        <a:defRPr sz="1800">
          <a:solidFill>
            <a:schemeClr val="tx1"/>
          </a:solidFill>
          <a:latin typeface="+mn-lt"/>
          <a:ea typeface="+mn-ea"/>
          <a:cs typeface="+mn-cs"/>
        </a:defRPr>
      </a:lvl4pPr>
      <a:lvl5pPr marL="1828800" algn="l" defTabSz="914400" rtl="0">
        <a:defRPr sz="1800">
          <a:solidFill>
            <a:schemeClr val="tx1"/>
          </a:solidFill>
          <a:latin typeface="+mn-lt"/>
          <a:ea typeface="+mn-ea"/>
          <a:cs typeface="+mn-cs"/>
        </a:defRPr>
      </a:lvl5pPr>
      <a:lvl6pPr marL="2286000" algn="l" defTabSz="914400" rtl="0">
        <a:defRPr sz="1800">
          <a:solidFill>
            <a:schemeClr val="tx1"/>
          </a:solidFill>
          <a:latin typeface="+mn-lt"/>
          <a:ea typeface="+mn-ea"/>
          <a:cs typeface="+mn-cs"/>
        </a:defRPr>
      </a:lvl6pPr>
      <a:lvl7pPr marL="2743200" algn="l" defTabSz="914400" rtl="0">
        <a:defRPr sz="1800">
          <a:solidFill>
            <a:schemeClr val="tx1"/>
          </a:solidFill>
          <a:latin typeface="+mn-lt"/>
          <a:ea typeface="+mn-ea"/>
          <a:cs typeface="+mn-cs"/>
        </a:defRPr>
      </a:lvl7pPr>
      <a:lvl8pPr marL="3200400" algn="l" defTabSz="914400" rtl="0">
        <a:defRPr sz="1800">
          <a:solidFill>
            <a:schemeClr val="tx1"/>
          </a:solidFill>
          <a:latin typeface="+mn-lt"/>
          <a:ea typeface="+mn-ea"/>
          <a:cs typeface="+mn-cs"/>
        </a:defRPr>
      </a:lvl8pPr>
      <a:lvl9pPr marL="3657600" algn="l" defTabSz="914400" rtl="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18" Type="http://schemas.openxmlformats.org/officeDocument/2006/relationships/image" Target="../media/image3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36.png"/><Relationship Id="rId2" Type="http://schemas.openxmlformats.org/officeDocument/2006/relationships/notesSlide" Target="../notesSlides/notesSlide11.xml"/><Relationship Id="rId16" Type="http://schemas.openxmlformats.org/officeDocument/2006/relationships/image" Target="../media/image35.svg"/><Relationship Id="rId20" Type="http://schemas.openxmlformats.org/officeDocument/2006/relationships/image" Target="../media/image39.svg"/><Relationship Id="rId1" Type="http://schemas.openxmlformats.org/officeDocument/2006/relationships/slideLayout" Target="../slideLayouts/slideLayout3.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19" Type="http://schemas.openxmlformats.org/officeDocument/2006/relationships/image" Target="../media/image38.pn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svg"/></Relationships>
</file>

<file path=ppt/slides/_rels/slide1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3.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54.jp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2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slide" Target="slide5.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slide" Target="slide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2.xml"/><Relationship Id="rId10"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slide" Target="slide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741916266" name="Picture 25" descr="A person with his arms crossed&#10;&#10;AI-generated content may be incorrect."/>
          <p:cNvPicPr>
            <a:picLocks noChangeAspect="1"/>
          </p:cNvPicPr>
          <p:nvPr/>
        </p:nvPicPr>
        <p:blipFill>
          <a:blip r:embed="rId3"/>
          <a:stretch/>
        </p:blipFill>
        <p:spPr bwMode="auto">
          <a:xfrm>
            <a:off x="19106480" y="1732192"/>
            <a:ext cx="4043243" cy="2695494"/>
          </a:xfrm>
          <a:prstGeom prst="rect">
            <a:avLst/>
          </a:prstGeom>
        </p:spPr>
      </p:pic>
      <p:pic>
        <p:nvPicPr>
          <p:cNvPr id="528205343" name="Picture 27" descr="A person with glasses and a beard wearing a black shirt&#10;&#10;AI-generated content may be incorrect."/>
          <p:cNvPicPr>
            <a:picLocks noChangeAspect="1"/>
          </p:cNvPicPr>
          <p:nvPr/>
        </p:nvPicPr>
        <p:blipFill>
          <a:blip r:embed="rId4"/>
          <a:stretch/>
        </p:blipFill>
        <p:spPr bwMode="auto">
          <a:xfrm>
            <a:off x="16543124" y="1664110"/>
            <a:ext cx="4201269" cy="2800844"/>
          </a:xfrm>
          <a:prstGeom prst="rect">
            <a:avLst/>
          </a:prstGeom>
        </p:spPr>
      </p:pic>
      <p:pic>
        <p:nvPicPr>
          <p:cNvPr id="686758238" name="Picture 6" descr="A person with glasses and a beard wearing a black shirt&#10;&#10;AI-generated content may be incorrect."/>
          <p:cNvPicPr>
            <a:picLocks noChangeAspect="1"/>
          </p:cNvPicPr>
          <p:nvPr/>
        </p:nvPicPr>
        <p:blipFill>
          <a:blip r:embed="rId5"/>
          <a:stretch/>
        </p:blipFill>
        <p:spPr bwMode="auto">
          <a:xfrm>
            <a:off x="21392781" y="1664110"/>
            <a:ext cx="4125298" cy="2750197"/>
          </a:xfrm>
          <a:prstGeom prst="rect">
            <a:avLst/>
          </a:prstGeom>
        </p:spPr>
      </p:pic>
      <p:pic>
        <p:nvPicPr>
          <p:cNvPr id="1531644463" name="Picture 4" descr="A person with black shirt and beard&#10;&#10;AI-generated content may be incorrect."/>
          <p:cNvPicPr>
            <a:picLocks noChangeAspect="1"/>
          </p:cNvPicPr>
          <p:nvPr/>
        </p:nvPicPr>
        <p:blipFill>
          <a:blip r:embed="rId6"/>
          <a:stretch/>
        </p:blipFill>
        <p:spPr bwMode="auto">
          <a:xfrm>
            <a:off x="14188679" y="1694924"/>
            <a:ext cx="4155047" cy="2770030"/>
          </a:xfrm>
          <a:prstGeom prst="rect">
            <a:avLst/>
          </a:prstGeom>
        </p:spPr>
      </p:pic>
      <p:pic>
        <p:nvPicPr>
          <p:cNvPr id="1241975589" name="Picture 47"/>
          <p:cNvPicPr>
            <a:picLocks noChangeAspect="1"/>
          </p:cNvPicPr>
          <p:nvPr/>
        </p:nvPicPr>
        <p:blipFill>
          <a:blip r:embed="rId7"/>
          <a:stretch/>
        </p:blipFill>
        <p:spPr bwMode="auto">
          <a:xfrm>
            <a:off x="11872273" y="1664110"/>
            <a:ext cx="4201270" cy="2800844"/>
          </a:xfrm>
          <a:prstGeom prst="rect">
            <a:avLst/>
          </a:prstGeom>
        </p:spPr>
      </p:pic>
      <p:sp>
        <p:nvSpPr>
          <p:cNvPr id="9386074" name="Rectangle 7"/>
          <p:cNvSpPr/>
          <p:nvPr/>
        </p:nvSpPr>
        <p:spPr bwMode="auto">
          <a:xfrm>
            <a:off x="-87577" y="-128480"/>
            <a:ext cx="12367154" cy="7114960"/>
          </a:xfrm>
          <a:prstGeom prst="rect">
            <a:avLst/>
          </a:prstGeom>
          <a:gradFill>
            <a:gsLst>
              <a:gs pos="0">
                <a:schemeClr val="tx2"/>
              </a:gs>
              <a:gs pos="100000">
                <a:schemeClr val="accent4">
                  <a:lumMod val="90000"/>
                  <a:lumOff val="10000"/>
                </a:schemeClr>
              </a:gs>
            </a:gsLst>
            <a:path path="circle"/>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endParaRPr lang="en-US"/>
          </a:p>
        </p:txBody>
      </p:sp>
      <p:sp>
        <p:nvSpPr>
          <p:cNvPr id="950073781" name="Oval 14"/>
          <p:cNvSpPr/>
          <p:nvPr/>
        </p:nvSpPr>
        <p:spPr bwMode="auto">
          <a:xfrm>
            <a:off x="2303742" y="561632"/>
            <a:ext cx="2501723" cy="250172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018060" name="Lightning Bolt 13"/>
          <p:cNvSpPr/>
          <p:nvPr/>
        </p:nvSpPr>
        <p:spPr bwMode="auto">
          <a:xfrm rot="5400000">
            <a:off x="6683089" y="1249857"/>
            <a:ext cx="3842718" cy="3842718"/>
          </a:xfrm>
          <a:prstGeom prst="lightningBol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
        <p:nvSpPr>
          <p:cNvPr id="658995974" name="Oval 12"/>
          <p:cNvSpPr/>
          <p:nvPr/>
        </p:nvSpPr>
        <p:spPr bwMode="auto">
          <a:xfrm>
            <a:off x="2101984" y="2000706"/>
            <a:ext cx="2976665" cy="2976665"/>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a:p>
        </p:txBody>
      </p:sp>
      <p:sp>
        <p:nvSpPr>
          <p:cNvPr id="685964397" name="Rounded Rectangle 9"/>
          <p:cNvSpPr/>
          <p:nvPr/>
        </p:nvSpPr>
        <p:spPr bwMode="auto">
          <a:xfrm>
            <a:off x="843537" y="2859931"/>
            <a:ext cx="10477690" cy="1342417"/>
          </a:xfrm>
          <a:prstGeom prst="roundRect">
            <a:avLst>
              <a:gd name="adj" fmla="val 16667"/>
            </a:avLst>
          </a:prstGeom>
          <a:ln>
            <a:noFill/>
          </a:ln>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endParaRPr lang="en-US"/>
          </a:p>
        </p:txBody>
      </p:sp>
      <p:sp>
        <p:nvSpPr>
          <p:cNvPr id="522933325" name="Rounded Rectangle 8"/>
          <p:cNvSpPr/>
          <p:nvPr/>
        </p:nvSpPr>
        <p:spPr bwMode="auto">
          <a:xfrm>
            <a:off x="2016585" y="1563473"/>
            <a:ext cx="4260714" cy="1342417"/>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9311083" name="Rectangle 10"/>
          <p:cNvSpPr/>
          <p:nvPr/>
        </p:nvSpPr>
        <p:spPr bwMode="auto">
          <a:xfrm>
            <a:off x="2990645" y="1424138"/>
            <a:ext cx="2363147" cy="1446550"/>
          </a:xfrm>
          <a:prstGeom prst="rect">
            <a:avLst/>
          </a:prstGeom>
          <a:noFill/>
        </p:spPr>
        <p:txBody>
          <a:bodyPr wrap="none" lIns="91440" tIns="45720" rIns="91440" bIns="45720">
            <a:spAutoFit/>
          </a:bodyPr>
          <a:lstStyle/>
          <a:p>
            <a:pPr algn="ctr">
              <a:defRPr/>
            </a:pPr>
            <a:r>
              <a:rPr lang="en-US" sz="8800">
                <a:ln w="0"/>
                <a:solidFill>
                  <a:schemeClr val="accent4"/>
                </a:solidFill>
                <a:latin typeface="+mj-lt"/>
              </a:rPr>
              <a:t>404</a:t>
            </a:r>
            <a:endParaRPr lang="en-US" sz="8800" b="0" cap="none" spc="0">
              <a:ln w="0"/>
              <a:solidFill>
                <a:schemeClr val="accent4"/>
              </a:solidFill>
              <a:latin typeface="+mj-lt"/>
            </a:endParaRPr>
          </a:p>
        </p:txBody>
      </p:sp>
      <p:sp>
        <p:nvSpPr>
          <p:cNvPr id="663421065" name="Rectangle 11"/>
          <p:cNvSpPr/>
          <p:nvPr/>
        </p:nvSpPr>
        <p:spPr bwMode="auto">
          <a:xfrm>
            <a:off x="971919" y="2827320"/>
            <a:ext cx="10349308" cy="1323439"/>
          </a:xfrm>
          <a:prstGeom prst="rect">
            <a:avLst/>
          </a:prstGeom>
          <a:noFill/>
        </p:spPr>
        <p:txBody>
          <a:bodyPr wrap="none" lIns="91440" tIns="45720" rIns="91440" bIns="45720">
            <a:spAutoFit/>
          </a:bodyPr>
          <a:lstStyle/>
          <a:p>
            <a:pPr algn="ctr">
              <a:defRPr/>
            </a:pPr>
            <a:r>
              <a:rPr lang="en-US" sz="8000">
                <a:ln w="0"/>
                <a:solidFill>
                  <a:schemeClr val="bg1"/>
                </a:solidFill>
                <a:latin typeface="+mj-lt"/>
              </a:rPr>
              <a:t>VIBES  NOT  FOUND</a:t>
            </a:r>
            <a:endParaRPr lang="en-US" sz="8000" b="0" cap="none" spc="0">
              <a:ln w="0"/>
              <a:solidFill>
                <a:schemeClr val="bg1"/>
              </a:solidFill>
              <a:latin typeface="+mj-lt"/>
            </a:endParaRPr>
          </a:p>
        </p:txBody>
      </p:sp>
      <p:sp>
        <p:nvSpPr>
          <p:cNvPr id="1176503451" name="Oval 15"/>
          <p:cNvSpPr/>
          <p:nvPr/>
        </p:nvSpPr>
        <p:spPr bwMode="auto">
          <a:xfrm>
            <a:off x="435791" y="4811022"/>
            <a:ext cx="1442007" cy="1442007"/>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73746606" name="Oval 17"/>
          <p:cNvSpPr/>
          <p:nvPr/>
        </p:nvSpPr>
        <p:spPr bwMode="auto">
          <a:xfrm>
            <a:off x="10805476" y="418836"/>
            <a:ext cx="831021" cy="831021"/>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36634924" name="Oval 18"/>
          <p:cNvSpPr/>
          <p:nvPr/>
        </p:nvSpPr>
        <p:spPr bwMode="auto">
          <a:xfrm>
            <a:off x="736361" y="1249857"/>
            <a:ext cx="420433" cy="4204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63976887" name="Oval 19"/>
          <p:cNvSpPr/>
          <p:nvPr/>
        </p:nvSpPr>
        <p:spPr bwMode="auto">
          <a:xfrm>
            <a:off x="7526268" y="802385"/>
            <a:ext cx="420433" cy="420433"/>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
        <p:nvSpPr>
          <p:cNvPr id="92042329" name="TextBox 20"/>
          <p:cNvSpPr txBox="1"/>
          <p:nvPr/>
        </p:nvSpPr>
        <p:spPr bwMode="auto">
          <a:xfrm>
            <a:off x="7371534" y="4320369"/>
            <a:ext cx="4031158" cy="461665"/>
          </a:xfrm>
          <a:prstGeom prst="rect">
            <a:avLst/>
          </a:prstGeom>
          <a:noFill/>
        </p:spPr>
        <p:txBody>
          <a:bodyPr wrap="square" rtlCol="0">
            <a:spAutoFit/>
          </a:bodyPr>
          <a:lstStyle/>
          <a:p>
            <a:pPr algn="ctr">
              <a:defRPr/>
            </a:pPr>
            <a:r>
              <a:rPr lang="en-US" sz="2400" b="1">
                <a:solidFill>
                  <a:schemeClr val="bg2"/>
                </a:solidFill>
              </a:rPr>
              <a:t>VibeCodeIt 2025 - Xeynergy</a:t>
            </a:r>
          </a:p>
        </p:txBody>
      </p:sp>
      <p:grpSp>
        <p:nvGrpSpPr>
          <p:cNvPr id="1768536636" name="Group 23"/>
          <p:cNvGrpSpPr/>
          <p:nvPr/>
        </p:nvGrpSpPr>
        <p:grpSpPr bwMode="auto">
          <a:xfrm>
            <a:off x="7338385" y="-2648987"/>
            <a:ext cx="360" cy="360"/>
            <a:chOff x="7338385" y="-2648987"/>
            <a:chExt cx="360" cy="360"/>
          </a:xfrm>
        </p:grpSpPr>
        <p:pic>
          <p:nvPicPr>
            <p:cNvPr id="22" name="Ink 21"/>
            <p:cNvPicPr/>
            <p:nvPr/>
          </p:nvPicPr>
          <p:blipFill>
            <a:blip r:embed="rId8"/>
            <a:stretch/>
          </p:blipFill>
          <p:spPr bwMode="auto">
            <a:xfrm>
              <a:off x="7329385" y="-2657987"/>
              <a:ext cx="18000" cy="18000"/>
            </a:xfrm>
            <a:prstGeom prst="rect">
              <a:avLst/>
            </a:prstGeom>
          </p:spPr>
        </p:pic>
        <p:pic>
          <p:nvPicPr>
            <p:cNvPr id="23" name="Ink 22"/>
            <p:cNvPicPr/>
            <p:nvPr/>
          </p:nvPicPr>
          <p:blipFill>
            <a:blip r:embed="rId8"/>
            <a:stretch/>
          </p:blipFill>
          <p:spPr bwMode="auto">
            <a:xfrm>
              <a:off x="7329385" y="-2657987"/>
              <a:ext cx="18000" cy="18000"/>
            </a:xfrm>
            <a:prstGeom prst="rect">
              <a:avLst/>
            </a:prstGeom>
          </p:spPr>
        </p:pic>
      </p:grpSp>
      <p:pic>
        <p:nvPicPr>
          <p:cNvPr id="1698359915" name="Ink 24"/>
          <p:cNvPicPr/>
          <p:nvPr/>
        </p:nvPicPr>
        <p:blipFill>
          <a:blip r:embed="rId8"/>
          <a:stretch/>
        </p:blipFill>
        <p:spPr bwMode="auto">
          <a:xfrm>
            <a:off x="8216786" y="4711212"/>
            <a:ext cx="18000" cy="18000"/>
          </a:xfrm>
          <a:prstGeom prst="rect">
            <a:avLst/>
          </a:prstGeom>
        </p:spPr>
      </p:pic>
      <p:pic>
        <p:nvPicPr>
          <p:cNvPr id="461455761" name="Ink 32"/>
          <p:cNvPicPr/>
          <p:nvPr/>
        </p:nvPicPr>
        <p:blipFill>
          <a:blip r:embed="rId9"/>
          <a:stretch/>
        </p:blipFill>
        <p:spPr bwMode="auto">
          <a:xfrm>
            <a:off x="5686346" y="-2218067"/>
            <a:ext cx="26640" cy="22320"/>
          </a:xfrm>
          <a:prstGeom prst="rect">
            <a:avLst/>
          </a:prstGeom>
        </p:spPr>
      </p:pic>
      <p:sp>
        <p:nvSpPr>
          <p:cNvPr id="291721401" name="Rounded Rectangle 34"/>
          <p:cNvSpPr/>
          <p:nvPr/>
        </p:nvSpPr>
        <p:spPr bwMode="auto">
          <a:xfrm>
            <a:off x="12767646" y="4374255"/>
            <a:ext cx="2223105" cy="1616821"/>
          </a:xfrm>
          <a:prstGeom prst="roundRect">
            <a:avLst>
              <a:gd name="adj"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60521660" name="Rounded Rectangle 35"/>
          <p:cNvSpPr/>
          <p:nvPr/>
        </p:nvSpPr>
        <p:spPr bwMode="auto">
          <a:xfrm>
            <a:off x="15148389" y="4374255"/>
            <a:ext cx="2223105" cy="1547158"/>
          </a:xfrm>
          <a:prstGeom prst="roundRect">
            <a:avLst>
              <a:gd name="adj"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15794808" name="Rounded Rectangle 40"/>
          <p:cNvSpPr/>
          <p:nvPr/>
        </p:nvSpPr>
        <p:spPr bwMode="auto">
          <a:xfrm>
            <a:off x="22401753" y="4342032"/>
            <a:ext cx="2223105" cy="1616821"/>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92995368" name="Rounded Rectangle 41"/>
          <p:cNvSpPr/>
          <p:nvPr/>
        </p:nvSpPr>
        <p:spPr bwMode="auto">
          <a:xfrm>
            <a:off x="17546929" y="4374255"/>
            <a:ext cx="2223105" cy="1547158"/>
          </a:xfrm>
          <a:prstGeom prst="roundRect">
            <a:avLst>
              <a:gd name="adj" fmla="val 166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89496107" name="Rounded Rectangle 42"/>
          <p:cNvSpPr/>
          <p:nvPr/>
        </p:nvSpPr>
        <p:spPr bwMode="auto">
          <a:xfrm>
            <a:off x="19928007" y="4374255"/>
            <a:ext cx="2223105" cy="1616821"/>
          </a:xfrm>
          <a:prstGeom prst="roundRect">
            <a:avLst>
              <a:gd name="adj" fmla="val 1666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06277153" name="TextBox 56"/>
          <p:cNvSpPr txBox="1"/>
          <p:nvPr/>
        </p:nvSpPr>
        <p:spPr bwMode="auto">
          <a:xfrm>
            <a:off x="12831343" y="4782034"/>
            <a:ext cx="2095710" cy="738664"/>
          </a:xfrm>
          <a:prstGeom prst="rect">
            <a:avLst/>
          </a:prstGeom>
          <a:noFill/>
        </p:spPr>
        <p:txBody>
          <a:bodyPr wrap="square" rtlCol="0">
            <a:spAutoFit/>
          </a:bodyPr>
          <a:lstStyle/>
          <a:p>
            <a:pPr algn="ctr">
              <a:defRPr/>
            </a:pPr>
            <a:r>
              <a:rPr lang="en-US" sz="2400">
                <a:solidFill>
                  <a:schemeClr val="bg2"/>
                </a:solidFill>
                <a:latin typeface="+mj-lt"/>
              </a:rPr>
              <a:t>Ramalka</a:t>
            </a:r>
          </a:p>
          <a:p>
            <a:pPr algn="ctr">
              <a:defRPr/>
            </a:pPr>
            <a:r>
              <a:rPr lang="en-US">
                <a:solidFill>
                  <a:schemeClr val="accent1"/>
                </a:solidFill>
              </a:rPr>
              <a:t>BA</a:t>
            </a:r>
            <a:endParaRPr/>
          </a:p>
        </p:txBody>
      </p:sp>
      <p:sp>
        <p:nvSpPr>
          <p:cNvPr id="1503692668" name="TextBox 57"/>
          <p:cNvSpPr txBox="1"/>
          <p:nvPr/>
        </p:nvSpPr>
        <p:spPr bwMode="auto">
          <a:xfrm>
            <a:off x="15148389" y="4782034"/>
            <a:ext cx="2095710" cy="738664"/>
          </a:xfrm>
          <a:prstGeom prst="rect">
            <a:avLst/>
          </a:prstGeom>
          <a:noFill/>
        </p:spPr>
        <p:txBody>
          <a:bodyPr wrap="square" rtlCol="0">
            <a:spAutoFit/>
          </a:bodyPr>
          <a:lstStyle/>
          <a:p>
            <a:pPr algn="ctr">
              <a:defRPr/>
            </a:pPr>
            <a:r>
              <a:rPr lang="en-US" sz="2400">
                <a:solidFill>
                  <a:schemeClr val="bg2"/>
                </a:solidFill>
                <a:latin typeface="+mj-lt"/>
              </a:rPr>
              <a:t>Hiran</a:t>
            </a:r>
            <a:endParaRPr/>
          </a:p>
          <a:p>
            <a:pPr algn="ctr">
              <a:defRPr/>
            </a:pPr>
            <a:r>
              <a:rPr lang="en-US">
                <a:solidFill>
                  <a:schemeClr val="tx2"/>
                </a:solidFill>
              </a:rPr>
              <a:t>QA</a:t>
            </a:r>
            <a:endParaRPr/>
          </a:p>
        </p:txBody>
      </p:sp>
      <p:sp>
        <p:nvSpPr>
          <p:cNvPr id="1193660719" name="TextBox 58"/>
          <p:cNvSpPr txBox="1"/>
          <p:nvPr/>
        </p:nvSpPr>
        <p:spPr bwMode="auto">
          <a:xfrm>
            <a:off x="22481414" y="4749811"/>
            <a:ext cx="2095710" cy="738664"/>
          </a:xfrm>
          <a:prstGeom prst="rect">
            <a:avLst/>
          </a:prstGeom>
          <a:noFill/>
        </p:spPr>
        <p:txBody>
          <a:bodyPr wrap="square" rtlCol="0">
            <a:spAutoFit/>
          </a:bodyPr>
          <a:lstStyle/>
          <a:p>
            <a:pPr algn="ctr">
              <a:defRPr/>
            </a:pPr>
            <a:r>
              <a:rPr lang="en-US" sz="2400">
                <a:solidFill>
                  <a:schemeClr val="bg2"/>
                </a:solidFill>
                <a:latin typeface="+mj-lt"/>
              </a:rPr>
              <a:t>Sachinda</a:t>
            </a:r>
          </a:p>
          <a:p>
            <a:pPr algn="ctr">
              <a:defRPr/>
            </a:pPr>
            <a:r>
              <a:rPr lang="en-US">
                <a:solidFill>
                  <a:schemeClr val="accent2"/>
                </a:solidFill>
              </a:rPr>
              <a:t>Dev</a:t>
            </a:r>
            <a:endParaRPr/>
          </a:p>
        </p:txBody>
      </p:sp>
      <p:sp>
        <p:nvSpPr>
          <p:cNvPr id="974012155" name="TextBox 59"/>
          <p:cNvSpPr txBox="1"/>
          <p:nvPr/>
        </p:nvSpPr>
        <p:spPr bwMode="auto">
          <a:xfrm>
            <a:off x="17610626" y="4782034"/>
            <a:ext cx="2095710" cy="738664"/>
          </a:xfrm>
          <a:prstGeom prst="rect">
            <a:avLst/>
          </a:prstGeom>
          <a:noFill/>
        </p:spPr>
        <p:txBody>
          <a:bodyPr wrap="square" rtlCol="0">
            <a:spAutoFit/>
          </a:bodyPr>
          <a:lstStyle/>
          <a:p>
            <a:pPr algn="ctr">
              <a:defRPr/>
            </a:pPr>
            <a:r>
              <a:rPr lang="en-US" sz="2400">
                <a:solidFill>
                  <a:schemeClr val="bg2"/>
                </a:solidFill>
                <a:latin typeface="+mj-lt"/>
              </a:rPr>
              <a:t>Nishan</a:t>
            </a:r>
            <a:endParaRPr/>
          </a:p>
          <a:p>
            <a:pPr algn="ctr">
              <a:defRPr/>
            </a:pPr>
            <a:r>
              <a:rPr lang="en-US">
                <a:solidFill>
                  <a:schemeClr val="accent1"/>
                </a:solidFill>
              </a:rPr>
              <a:t>Dev</a:t>
            </a:r>
            <a:endParaRPr/>
          </a:p>
        </p:txBody>
      </p:sp>
      <p:sp>
        <p:nvSpPr>
          <p:cNvPr id="1584127025" name="TextBox 60"/>
          <p:cNvSpPr txBox="1"/>
          <p:nvPr/>
        </p:nvSpPr>
        <p:spPr bwMode="auto">
          <a:xfrm>
            <a:off x="19991704" y="4782034"/>
            <a:ext cx="2095710" cy="738664"/>
          </a:xfrm>
          <a:prstGeom prst="rect">
            <a:avLst/>
          </a:prstGeom>
          <a:noFill/>
        </p:spPr>
        <p:txBody>
          <a:bodyPr wrap="square" rtlCol="0">
            <a:spAutoFit/>
          </a:bodyPr>
          <a:lstStyle/>
          <a:p>
            <a:pPr algn="ctr">
              <a:defRPr/>
            </a:pPr>
            <a:r>
              <a:rPr lang="en-US" sz="2400" dirty="0" err="1">
                <a:solidFill>
                  <a:schemeClr val="bg2"/>
                </a:solidFill>
                <a:latin typeface="+mj-lt"/>
              </a:rPr>
              <a:t>Shohan</a:t>
            </a:r>
            <a:endParaRPr lang="en-US" sz="2400" dirty="0">
              <a:solidFill>
                <a:schemeClr val="bg2"/>
              </a:solidFill>
              <a:latin typeface="+mj-lt"/>
            </a:endParaRPr>
          </a:p>
          <a:p>
            <a:pPr algn="ctr">
              <a:defRPr/>
            </a:pPr>
            <a:r>
              <a:rPr lang="en-US" dirty="0">
                <a:solidFill>
                  <a:schemeClr val="accent2"/>
                </a:solidFill>
              </a:rPr>
              <a:t>Implementation</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607">
        <p159:morph option="byObject"/>
      </p:transition>
    </mc:Choice>
    <mc:Fallback xmlns:w="http://schemas.openxmlformats.org/wordprocessingml/2006/main" xmlns:m="http://schemas.openxmlformats.org/officeDocument/2006/math" xmlns="">
      <p:transition spd="slow" advClick="1" advTm="960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10955848" name="Picture 47"/>
          <p:cNvPicPr>
            <a:picLocks noChangeAspect="1"/>
          </p:cNvPicPr>
          <p:nvPr/>
        </p:nvPicPr>
        <p:blipFill>
          <a:blip r:embed="rId3"/>
          <a:stretch/>
        </p:blipFill>
        <p:spPr bwMode="auto">
          <a:xfrm>
            <a:off x="2725962" y="5840028"/>
            <a:ext cx="7909929" cy="428625"/>
          </a:xfrm>
          <a:prstGeom prst="rect">
            <a:avLst/>
          </a:prstGeom>
        </p:spPr>
      </p:pic>
      <p:pic>
        <p:nvPicPr>
          <p:cNvPr id="375038868" name="Picture 51"/>
          <p:cNvPicPr>
            <a:picLocks noChangeAspect="1"/>
          </p:cNvPicPr>
          <p:nvPr/>
        </p:nvPicPr>
        <p:blipFill>
          <a:blip r:embed="rId3"/>
          <a:stretch/>
        </p:blipFill>
        <p:spPr bwMode="auto">
          <a:xfrm>
            <a:off x="971411" y="6223384"/>
            <a:ext cx="2359113" cy="428625"/>
          </a:xfrm>
          <a:prstGeom prst="rect">
            <a:avLst/>
          </a:prstGeom>
        </p:spPr>
      </p:pic>
      <p:pic>
        <p:nvPicPr>
          <p:cNvPr id="556830123" name="Picture 43"/>
          <p:cNvPicPr>
            <a:picLocks noChangeAspect="1"/>
          </p:cNvPicPr>
          <p:nvPr/>
        </p:nvPicPr>
        <p:blipFill>
          <a:blip r:embed="rId3"/>
          <a:stretch/>
        </p:blipFill>
        <p:spPr bwMode="auto">
          <a:xfrm>
            <a:off x="1665438" y="5436379"/>
            <a:ext cx="9562621" cy="428625"/>
          </a:xfrm>
          <a:prstGeom prst="rect">
            <a:avLst/>
          </a:prstGeom>
        </p:spPr>
      </p:pic>
      <p:sp>
        <p:nvSpPr>
          <p:cNvPr id="1111805403" name="Rounded Rectangle 35"/>
          <p:cNvSpPr/>
          <p:nvPr/>
        </p:nvSpPr>
        <p:spPr bwMode="auto">
          <a:xfrm>
            <a:off x="4057511" y="3093605"/>
            <a:ext cx="3543714" cy="433405"/>
          </a:xfrm>
          <a:prstGeom prst="roundRect">
            <a:avLst>
              <a:gd name="adj" fmla="val 189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69370418" name="TextBox 4"/>
          <p:cNvSpPr txBox="1"/>
          <p:nvPr/>
        </p:nvSpPr>
        <p:spPr bwMode="auto">
          <a:xfrm>
            <a:off x="2880921" y="3071311"/>
            <a:ext cx="8639873" cy="461665"/>
          </a:xfrm>
          <a:prstGeom prst="rect">
            <a:avLst/>
          </a:prstGeom>
          <a:noFill/>
        </p:spPr>
        <p:txBody>
          <a:bodyPr wrap="square">
            <a:spAutoFit/>
          </a:bodyPr>
          <a:lstStyle/>
          <a:p>
            <a:pPr>
              <a:defRPr/>
            </a:pPr>
            <a:r>
              <a:rPr lang="en-US" sz="2400" b="0" i="0">
                <a:solidFill>
                  <a:srgbClr val="000000"/>
                </a:solidFill>
                <a:latin typeface="Aptos"/>
              </a:rPr>
              <a:t>...create </a:t>
            </a:r>
            <a:r>
              <a:rPr lang="en-US" sz="2400" b="0" i="0">
                <a:solidFill>
                  <a:srgbClr val="0E1330"/>
                </a:solidFill>
                <a:latin typeface="Aptos"/>
              </a:rPr>
              <a:t>a </a:t>
            </a:r>
            <a:r>
              <a:rPr lang="en-US" sz="2400" b="1" i="0">
                <a:solidFill>
                  <a:srgbClr val="0E1330"/>
                </a:solidFill>
                <a:latin typeface="Aptos"/>
              </a:rPr>
              <a:t>complete specification</a:t>
            </a:r>
            <a:r>
              <a:rPr lang="en-US" sz="2400" b="0" i="0">
                <a:solidFill>
                  <a:srgbClr val="0E1330"/>
                </a:solidFill>
                <a:latin typeface="Aptos"/>
              </a:rPr>
              <a:t> </a:t>
            </a:r>
            <a:r>
              <a:rPr lang="en-US" sz="2400" b="0" i="0">
                <a:solidFill>
                  <a:srgbClr val="000000"/>
                </a:solidFill>
                <a:latin typeface="Aptos"/>
              </a:rPr>
              <a:t>for the coding agent. </a:t>
            </a:r>
            <a:endParaRPr lang="en-US" sz="2400"/>
          </a:p>
        </p:txBody>
      </p:sp>
      <p:pic>
        <p:nvPicPr>
          <p:cNvPr id="326693242" name="Picture 40"/>
          <p:cNvPicPr>
            <a:picLocks noChangeAspect="1"/>
          </p:cNvPicPr>
          <p:nvPr/>
        </p:nvPicPr>
        <p:blipFill>
          <a:blip r:embed="rId3"/>
          <a:stretch/>
        </p:blipFill>
        <p:spPr bwMode="auto">
          <a:xfrm>
            <a:off x="3664821" y="4755009"/>
            <a:ext cx="6371303" cy="428625"/>
          </a:xfrm>
          <a:prstGeom prst="rect">
            <a:avLst/>
          </a:prstGeom>
        </p:spPr>
      </p:pic>
      <p:pic>
        <p:nvPicPr>
          <p:cNvPr id="1448700397" name="Picture 25"/>
          <p:cNvPicPr>
            <a:picLocks noChangeAspect="1"/>
          </p:cNvPicPr>
          <p:nvPr/>
        </p:nvPicPr>
        <p:blipFill>
          <a:blip r:embed="rId3"/>
          <a:stretch/>
        </p:blipFill>
        <p:spPr bwMode="auto">
          <a:xfrm>
            <a:off x="1581419" y="3751973"/>
            <a:ext cx="6172200" cy="428625"/>
          </a:xfrm>
          <a:prstGeom prst="rect">
            <a:avLst/>
          </a:prstGeom>
        </p:spPr>
      </p:pic>
      <p:sp>
        <p:nvSpPr>
          <p:cNvPr id="2054177000" name="Rectangle 7"/>
          <p:cNvSpPr/>
          <p:nvPr/>
        </p:nvSpPr>
        <p:spPr bwMode="auto">
          <a:xfrm>
            <a:off x="0" y="1042354"/>
            <a:ext cx="12192000" cy="355956"/>
          </a:xfrm>
          <a:prstGeom prst="rect">
            <a:avLst/>
          </a:prstGeom>
          <a:gradFill>
            <a:gsLst>
              <a:gs pos="0">
                <a:schemeClr val="tx2"/>
              </a:gs>
              <a:gs pos="100000">
                <a:schemeClr val="accent4">
                  <a:lumMod val="90000"/>
                  <a:lumOff val="10000"/>
                </a:schemeClr>
              </a:gs>
            </a:gsLst>
            <a:path path="circle"/>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endParaRPr lang="en-US"/>
          </a:p>
        </p:txBody>
      </p:sp>
      <p:grpSp>
        <p:nvGrpSpPr>
          <p:cNvPr id="1754766473" name="Group 23"/>
          <p:cNvGrpSpPr/>
          <p:nvPr/>
        </p:nvGrpSpPr>
        <p:grpSpPr bwMode="auto">
          <a:xfrm>
            <a:off x="7338385" y="-2648987"/>
            <a:ext cx="360" cy="360"/>
            <a:chOff x="7338385" y="-2648987"/>
            <a:chExt cx="360" cy="360"/>
          </a:xfrm>
        </p:grpSpPr>
        <p:pic>
          <p:nvPicPr>
            <p:cNvPr id="22" name="Ink 21"/>
            <p:cNvPicPr/>
            <p:nvPr/>
          </p:nvPicPr>
          <p:blipFill>
            <a:blip r:embed="rId4"/>
            <a:stretch/>
          </p:blipFill>
          <p:spPr bwMode="auto">
            <a:xfrm>
              <a:off x="7329385" y="-2657987"/>
              <a:ext cx="18000" cy="18000"/>
            </a:xfrm>
            <a:prstGeom prst="rect">
              <a:avLst/>
            </a:prstGeom>
          </p:spPr>
        </p:pic>
        <p:pic>
          <p:nvPicPr>
            <p:cNvPr id="23" name="Ink 22"/>
            <p:cNvPicPr/>
            <p:nvPr/>
          </p:nvPicPr>
          <p:blipFill>
            <a:blip r:embed="rId4"/>
            <a:stretch/>
          </p:blipFill>
          <p:spPr bwMode="auto">
            <a:xfrm>
              <a:off x="7329385" y="-2657987"/>
              <a:ext cx="18000" cy="18000"/>
            </a:xfrm>
            <a:prstGeom prst="rect">
              <a:avLst/>
            </a:prstGeom>
          </p:spPr>
        </p:pic>
      </p:grpSp>
      <p:pic>
        <p:nvPicPr>
          <p:cNvPr id="1888293592" name="Ink 32"/>
          <p:cNvPicPr/>
          <p:nvPr/>
        </p:nvPicPr>
        <p:blipFill>
          <a:blip r:embed="rId5"/>
          <a:stretch/>
        </p:blipFill>
        <p:spPr bwMode="auto">
          <a:xfrm>
            <a:off x="5685986" y="-2217424"/>
            <a:ext cx="26640" cy="21060"/>
          </a:xfrm>
          <a:prstGeom prst="rect">
            <a:avLst/>
          </a:prstGeom>
        </p:spPr>
      </p:pic>
      <p:sp>
        <p:nvSpPr>
          <p:cNvPr id="1624848810" name="Oval 14"/>
          <p:cNvSpPr/>
          <p:nvPr/>
        </p:nvSpPr>
        <p:spPr bwMode="auto">
          <a:xfrm>
            <a:off x="4079787" y="0"/>
            <a:ext cx="1186150" cy="11861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254639522" name="Lightning Bolt 13"/>
          <p:cNvSpPr/>
          <p:nvPr/>
        </p:nvSpPr>
        <p:spPr bwMode="auto">
          <a:xfrm rot="5400000">
            <a:off x="6156182" y="326310"/>
            <a:ext cx="1821961" cy="1821961"/>
          </a:xfrm>
          <a:prstGeom prst="lightningBol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sp>
        <p:nvSpPr>
          <p:cNvPr id="2113201460" name="Oval 12">
            <a:hlinkClick r:id="rId6" action="ppaction://hlinksldjump"/>
          </p:cNvPr>
          <p:cNvSpPr/>
          <p:nvPr/>
        </p:nvSpPr>
        <p:spPr bwMode="auto">
          <a:xfrm>
            <a:off x="3984127" y="682313"/>
            <a:ext cx="1411336" cy="1411336"/>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sz="900"/>
          </a:p>
        </p:txBody>
      </p:sp>
      <p:sp>
        <p:nvSpPr>
          <p:cNvPr id="699372628" name="Rounded Rectangle 9"/>
          <p:cNvSpPr/>
          <p:nvPr/>
        </p:nvSpPr>
        <p:spPr bwMode="auto">
          <a:xfrm>
            <a:off x="4880344" y="1089700"/>
            <a:ext cx="3097800" cy="636485"/>
          </a:xfrm>
          <a:prstGeom prst="roundRect">
            <a:avLst>
              <a:gd name="adj" fmla="val 16667"/>
            </a:avLst>
          </a:prstGeom>
          <a:ln>
            <a:noFill/>
          </a:ln>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endParaRPr lang="en-US" sz="900"/>
          </a:p>
        </p:txBody>
      </p:sp>
      <p:sp>
        <p:nvSpPr>
          <p:cNvPr id="1915612078" name="Rounded Rectangle 8"/>
          <p:cNvSpPr/>
          <p:nvPr/>
        </p:nvSpPr>
        <p:spPr bwMode="auto">
          <a:xfrm>
            <a:off x="4351523" y="520058"/>
            <a:ext cx="2020146" cy="636485"/>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000567784" name="Rectangle 10"/>
          <p:cNvSpPr/>
          <p:nvPr/>
        </p:nvSpPr>
        <p:spPr bwMode="auto">
          <a:xfrm>
            <a:off x="4641651" y="421576"/>
            <a:ext cx="1463862" cy="769441"/>
          </a:xfrm>
          <a:prstGeom prst="rect">
            <a:avLst/>
          </a:prstGeom>
          <a:noFill/>
        </p:spPr>
        <p:txBody>
          <a:bodyPr wrap="none" lIns="91440" tIns="45720" rIns="91440" bIns="45720">
            <a:spAutoFit/>
          </a:bodyPr>
          <a:lstStyle/>
          <a:p>
            <a:pPr algn="ctr">
              <a:defRPr/>
            </a:pPr>
            <a:r>
              <a:rPr lang="en-US" sz="4400">
                <a:ln w="0"/>
                <a:solidFill>
                  <a:schemeClr val="accent4"/>
                </a:solidFill>
                <a:latin typeface="+mj-lt"/>
              </a:rPr>
              <a:t>OUR</a:t>
            </a:r>
            <a:endParaRPr lang="en-US" sz="4400" b="0" cap="none" spc="0">
              <a:ln w="0"/>
              <a:solidFill>
                <a:schemeClr val="accent4"/>
              </a:solidFill>
              <a:latin typeface="+mj-lt"/>
            </a:endParaRPr>
          </a:p>
        </p:txBody>
      </p:sp>
      <p:sp>
        <p:nvSpPr>
          <p:cNvPr id="1093813921" name="Rectangle 11"/>
          <p:cNvSpPr/>
          <p:nvPr/>
        </p:nvSpPr>
        <p:spPr bwMode="auto">
          <a:xfrm>
            <a:off x="4773815" y="1074238"/>
            <a:ext cx="3333866" cy="707886"/>
          </a:xfrm>
          <a:prstGeom prst="rect">
            <a:avLst/>
          </a:prstGeom>
          <a:noFill/>
        </p:spPr>
        <p:txBody>
          <a:bodyPr wrap="square" lIns="91440" tIns="45720" rIns="91440" bIns="45720">
            <a:spAutoFit/>
          </a:bodyPr>
          <a:lstStyle/>
          <a:p>
            <a:pPr algn="ctr">
              <a:defRPr/>
            </a:pPr>
            <a:r>
              <a:rPr lang="en-US" sz="4000">
                <a:ln w="0"/>
                <a:solidFill>
                  <a:schemeClr val="bg1"/>
                </a:solidFill>
                <a:latin typeface="+mj-lt"/>
              </a:rPr>
              <a:t>STRATEGY</a:t>
            </a:r>
            <a:endParaRPr lang="en-US" sz="4000" b="0" cap="none" spc="0">
              <a:ln w="0"/>
              <a:solidFill>
                <a:schemeClr val="bg1"/>
              </a:solidFill>
              <a:latin typeface="+mj-lt"/>
            </a:endParaRPr>
          </a:p>
        </p:txBody>
      </p:sp>
      <p:sp>
        <p:nvSpPr>
          <p:cNvPr id="1255910058" name="Rounded Rectangle 35"/>
          <p:cNvSpPr/>
          <p:nvPr/>
        </p:nvSpPr>
        <p:spPr bwMode="auto">
          <a:xfrm>
            <a:off x="2059302" y="2144752"/>
            <a:ext cx="6178501" cy="433405"/>
          </a:xfrm>
          <a:prstGeom prst="roundRect">
            <a:avLst>
              <a:gd name="adj" fmla="val 189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939688220" name="TextBox 3"/>
          <p:cNvSpPr txBox="1"/>
          <p:nvPr/>
        </p:nvSpPr>
        <p:spPr bwMode="auto">
          <a:xfrm>
            <a:off x="919388" y="2148271"/>
            <a:ext cx="10473587" cy="830997"/>
          </a:xfrm>
          <a:prstGeom prst="rect">
            <a:avLst/>
          </a:prstGeom>
          <a:noFill/>
        </p:spPr>
        <p:txBody>
          <a:bodyPr wrap="square">
            <a:spAutoFit/>
          </a:bodyPr>
          <a:lstStyle/>
          <a:p>
            <a:pPr>
              <a:defRPr/>
            </a:pPr>
            <a:r>
              <a:rPr lang="en-US" sz="2400" b="0" i="0">
                <a:solidFill>
                  <a:srgbClr val="000000"/>
                </a:solidFill>
                <a:latin typeface="Aptos"/>
              </a:rPr>
              <a:t>…Using deep research, identify actual user pain points … actual features that the users are requesting. </a:t>
            </a:r>
            <a:endParaRPr lang="en-US" sz="2400"/>
          </a:p>
        </p:txBody>
      </p:sp>
      <p:sp>
        <p:nvSpPr>
          <p:cNvPr id="968285695" name="TextBox 6"/>
          <p:cNvSpPr txBox="1"/>
          <p:nvPr/>
        </p:nvSpPr>
        <p:spPr bwMode="auto">
          <a:xfrm>
            <a:off x="919388" y="3751973"/>
            <a:ext cx="8133509" cy="830997"/>
          </a:xfrm>
          <a:prstGeom prst="rect">
            <a:avLst/>
          </a:prstGeom>
          <a:noFill/>
        </p:spPr>
        <p:txBody>
          <a:bodyPr wrap="square">
            <a:spAutoFit/>
          </a:bodyPr>
          <a:lstStyle/>
          <a:p>
            <a:pPr>
              <a:defRPr/>
            </a:pPr>
            <a:r>
              <a:rPr lang="en-US" sz="2400" b="0" i="0">
                <a:solidFill>
                  <a:srgbClr val="000000"/>
                </a:solidFill>
                <a:latin typeface="Aptos"/>
              </a:rPr>
              <a:t>…we want the tests to cover the core business logic, not just large number of tests.</a:t>
            </a:r>
            <a:endParaRPr lang="en-US" sz="2400"/>
          </a:p>
        </p:txBody>
      </p:sp>
      <p:sp>
        <p:nvSpPr>
          <p:cNvPr id="633928594" name="TextBox 26"/>
          <p:cNvSpPr txBox="1"/>
          <p:nvPr/>
        </p:nvSpPr>
        <p:spPr bwMode="auto">
          <a:xfrm>
            <a:off x="2432485" y="4738490"/>
            <a:ext cx="8020438" cy="461665"/>
          </a:xfrm>
          <a:prstGeom prst="rect">
            <a:avLst/>
          </a:prstGeom>
          <a:noFill/>
        </p:spPr>
        <p:txBody>
          <a:bodyPr wrap="square">
            <a:spAutoFit/>
          </a:bodyPr>
          <a:lstStyle/>
          <a:p>
            <a:pPr>
              <a:defRPr/>
            </a:pPr>
            <a:r>
              <a:rPr lang="en-US" sz="2400" b="0" i="0">
                <a:solidFill>
                  <a:srgbClr val="000000"/>
                </a:solidFill>
                <a:latin typeface="Aptos"/>
              </a:rPr>
              <a:t>…Always ask questions if you're unsure about something.</a:t>
            </a:r>
            <a:endParaRPr lang="en-US" sz="2400"/>
          </a:p>
        </p:txBody>
      </p:sp>
      <p:sp>
        <p:nvSpPr>
          <p:cNvPr id="54781261" name="TextBox 41"/>
          <p:cNvSpPr txBox="1"/>
          <p:nvPr/>
        </p:nvSpPr>
        <p:spPr bwMode="auto">
          <a:xfrm>
            <a:off x="945581" y="5436379"/>
            <a:ext cx="10788219" cy="1200329"/>
          </a:xfrm>
          <a:prstGeom prst="rect">
            <a:avLst/>
          </a:prstGeom>
          <a:noFill/>
        </p:spPr>
        <p:txBody>
          <a:bodyPr wrap="square">
            <a:spAutoFit/>
          </a:bodyPr>
          <a:lstStyle/>
          <a:p>
            <a:pPr>
              <a:defRPr/>
            </a:pPr>
            <a:r>
              <a:rPr lang="en-US" sz="2400" b="0" i="0">
                <a:solidFill>
                  <a:srgbClr val="000000"/>
                </a:solidFill>
                <a:latin typeface="Aptos"/>
              </a:rPr>
              <a:t>...All generated code should be annotated with comments explaining the logic and purpose, Be mindful of potential security implications when using AI-generated code..</a:t>
            </a:r>
            <a:endParaRPr 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607">
        <p159:morph option="byObject"/>
      </p:transition>
    </mc:Choice>
    <mc:Fallback xmlns:w="http://schemas.openxmlformats.org/wordprocessingml/2006/main" xmlns:m="http://schemas.openxmlformats.org/officeDocument/2006/math" xmlns="">
      <p:transition spd="slow" advClick="1" advTm="9607">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14946919" name="Rectangle 7"/>
          <p:cNvSpPr/>
          <p:nvPr/>
        </p:nvSpPr>
        <p:spPr bwMode="auto">
          <a:xfrm>
            <a:off x="0" y="1042354"/>
            <a:ext cx="12192000" cy="355956"/>
          </a:xfrm>
          <a:prstGeom prst="rect">
            <a:avLst/>
          </a:prstGeom>
          <a:gradFill>
            <a:gsLst>
              <a:gs pos="0">
                <a:schemeClr val="tx2"/>
              </a:gs>
              <a:gs pos="100000">
                <a:schemeClr val="accent4">
                  <a:lumMod val="90000"/>
                  <a:lumOff val="10000"/>
                </a:schemeClr>
              </a:gs>
            </a:gsLst>
            <a:path path="circle"/>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endParaRPr lang="en-US"/>
          </a:p>
        </p:txBody>
      </p:sp>
      <p:grpSp>
        <p:nvGrpSpPr>
          <p:cNvPr id="318806824" name="Group 23"/>
          <p:cNvGrpSpPr/>
          <p:nvPr/>
        </p:nvGrpSpPr>
        <p:grpSpPr bwMode="auto">
          <a:xfrm>
            <a:off x="7338385" y="-2648987"/>
            <a:ext cx="360" cy="360"/>
            <a:chOff x="7338385" y="-2648987"/>
            <a:chExt cx="360" cy="360"/>
          </a:xfrm>
        </p:grpSpPr>
        <p:pic>
          <p:nvPicPr>
            <p:cNvPr id="22" name="Ink 21"/>
            <p:cNvPicPr/>
            <p:nvPr/>
          </p:nvPicPr>
          <p:blipFill>
            <a:blip r:embed="rId3"/>
            <a:stretch/>
          </p:blipFill>
          <p:spPr bwMode="auto">
            <a:xfrm>
              <a:off x="7329385" y="-2657987"/>
              <a:ext cx="18000" cy="18000"/>
            </a:xfrm>
            <a:prstGeom prst="rect">
              <a:avLst/>
            </a:prstGeom>
          </p:spPr>
        </p:pic>
        <p:pic>
          <p:nvPicPr>
            <p:cNvPr id="23" name="Ink 22"/>
            <p:cNvPicPr/>
            <p:nvPr/>
          </p:nvPicPr>
          <p:blipFill>
            <a:blip r:embed="rId3"/>
            <a:stretch/>
          </p:blipFill>
          <p:spPr bwMode="auto">
            <a:xfrm>
              <a:off x="7329385" y="-2657987"/>
              <a:ext cx="18000" cy="18000"/>
            </a:xfrm>
            <a:prstGeom prst="rect">
              <a:avLst/>
            </a:prstGeom>
          </p:spPr>
        </p:pic>
      </p:grpSp>
      <p:pic>
        <p:nvPicPr>
          <p:cNvPr id="1016825883" name="Ink 32"/>
          <p:cNvPicPr/>
          <p:nvPr/>
        </p:nvPicPr>
        <p:blipFill>
          <a:blip r:embed="rId4"/>
          <a:stretch/>
        </p:blipFill>
        <p:spPr bwMode="auto">
          <a:xfrm>
            <a:off x="5685986" y="-2217424"/>
            <a:ext cx="26640" cy="21060"/>
          </a:xfrm>
          <a:prstGeom prst="rect">
            <a:avLst/>
          </a:prstGeom>
        </p:spPr>
      </p:pic>
      <p:sp>
        <p:nvSpPr>
          <p:cNvPr id="1447436158" name="Oval 14"/>
          <p:cNvSpPr/>
          <p:nvPr/>
        </p:nvSpPr>
        <p:spPr bwMode="auto">
          <a:xfrm>
            <a:off x="4079787" y="0"/>
            <a:ext cx="1186150" cy="11861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60686943" name="Lightning Bolt 13"/>
          <p:cNvSpPr/>
          <p:nvPr/>
        </p:nvSpPr>
        <p:spPr bwMode="auto">
          <a:xfrm rot="5400000">
            <a:off x="6156182" y="326310"/>
            <a:ext cx="1821961" cy="1821961"/>
          </a:xfrm>
          <a:prstGeom prst="lightningBol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sp>
        <p:nvSpPr>
          <p:cNvPr id="154069341" name="Oval 12">
            <a:hlinkClick r:id="rId5" action="ppaction://hlinksldjump"/>
          </p:cNvPr>
          <p:cNvSpPr/>
          <p:nvPr/>
        </p:nvSpPr>
        <p:spPr bwMode="auto">
          <a:xfrm>
            <a:off x="3984127" y="682313"/>
            <a:ext cx="1411336" cy="1411336"/>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sz="900"/>
          </a:p>
        </p:txBody>
      </p:sp>
      <p:sp>
        <p:nvSpPr>
          <p:cNvPr id="1436568669" name="Rounded Rectangle 9"/>
          <p:cNvSpPr/>
          <p:nvPr/>
        </p:nvSpPr>
        <p:spPr bwMode="auto">
          <a:xfrm>
            <a:off x="4880344" y="1089700"/>
            <a:ext cx="3097800" cy="636485"/>
          </a:xfrm>
          <a:prstGeom prst="roundRect">
            <a:avLst>
              <a:gd name="adj" fmla="val 16667"/>
            </a:avLst>
          </a:prstGeom>
          <a:ln>
            <a:noFill/>
          </a:ln>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endParaRPr lang="en-US" sz="900"/>
          </a:p>
        </p:txBody>
      </p:sp>
      <p:sp>
        <p:nvSpPr>
          <p:cNvPr id="977270132" name="Rounded Rectangle 8"/>
          <p:cNvSpPr/>
          <p:nvPr/>
        </p:nvSpPr>
        <p:spPr bwMode="auto">
          <a:xfrm>
            <a:off x="4351523" y="520058"/>
            <a:ext cx="2020146" cy="636485"/>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926153265" name="Rectangle 10"/>
          <p:cNvSpPr/>
          <p:nvPr/>
        </p:nvSpPr>
        <p:spPr bwMode="auto">
          <a:xfrm>
            <a:off x="4641651" y="421576"/>
            <a:ext cx="1463862" cy="769441"/>
          </a:xfrm>
          <a:prstGeom prst="rect">
            <a:avLst/>
          </a:prstGeom>
          <a:noFill/>
        </p:spPr>
        <p:txBody>
          <a:bodyPr wrap="none" lIns="91440" tIns="45720" rIns="91440" bIns="45720">
            <a:spAutoFit/>
          </a:bodyPr>
          <a:lstStyle/>
          <a:p>
            <a:pPr algn="ctr">
              <a:defRPr/>
            </a:pPr>
            <a:r>
              <a:rPr lang="en-US" sz="4400">
                <a:ln w="0"/>
                <a:solidFill>
                  <a:schemeClr val="accent4"/>
                </a:solidFill>
                <a:latin typeface="+mj-lt"/>
              </a:rPr>
              <a:t>OUR</a:t>
            </a:r>
            <a:endParaRPr lang="en-US" sz="4400" b="0" cap="none" spc="0">
              <a:ln w="0"/>
              <a:solidFill>
                <a:schemeClr val="accent4"/>
              </a:solidFill>
              <a:latin typeface="+mj-lt"/>
            </a:endParaRPr>
          </a:p>
        </p:txBody>
      </p:sp>
      <p:sp>
        <p:nvSpPr>
          <p:cNvPr id="1535058209" name="Rectangle 11"/>
          <p:cNvSpPr/>
          <p:nvPr/>
        </p:nvSpPr>
        <p:spPr bwMode="auto">
          <a:xfrm>
            <a:off x="4773815" y="1074238"/>
            <a:ext cx="3333866" cy="707886"/>
          </a:xfrm>
          <a:prstGeom prst="rect">
            <a:avLst/>
          </a:prstGeom>
          <a:noFill/>
        </p:spPr>
        <p:txBody>
          <a:bodyPr wrap="square" lIns="91440" tIns="45720" rIns="91440" bIns="45720">
            <a:spAutoFit/>
          </a:bodyPr>
          <a:lstStyle/>
          <a:p>
            <a:pPr algn="ctr">
              <a:defRPr/>
            </a:pPr>
            <a:r>
              <a:rPr lang="en-US" sz="4000">
                <a:ln w="0"/>
                <a:solidFill>
                  <a:schemeClr val="bg1"/>
                </a:solidFill>
                <a:latin typeface="+mj-lt"/>
              </a:rPr>
              <a:t>STRATEGY</a:t>
            </a:r>
            <a:endParaRPr lang="en-US" sz="4000" b="0" cap="none" spc="0">
              <a:ln w="0"/>
              <a:solidFill>
                <a:schemeClr val="bg1"/>
              </a:solidFill>
              <a:latin typeface="+mj-lt"/>
            </a:endParaRPr>
          </a:p>
        </p:txBody>
      </p:sp>
      <p:sp>
        <p:nvSpPr>
          <p:cNvPr id="548215649" name="Rounded Rectangle 35"/>
          <p:cNvSpPr/>
          <p:nvPr/>
        </p:nvSpPr>
        <p:spPr bwMode="auto">
          <a:xfrm>
            <a:off x="1159886" y="2261614"/>
            <a:ext cx="3613930" cy="433405"/>
          </a:xfrm>
          <a:prstGeom prst="roundRect">
            <a:avLst>
              <a:gd name="adj" fmla="val 189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30755322" name="TextBox 3"/>
          <p:cNvSpPr txBox="1"/>
          <p:nvPr/>
        </p:nvSpPr>
        <p:spPr bwMode="auto">
          <a:xfrm>
            <a:off x="1314243" y="2255904"/>
            <a:ext cx="3460291" cy="457560"/>
          </a:xfrm>
          <a:prstGeom prst="rect">
            <a:avLst/>
          </a:prstGeom>
          <a:noFill/>
        </p:spPr>
        <p:txBody>
          <a:bodyPr wrap="square">
            <a:spAutoFit/>
          </a:bodyPr>
          <a:lstStyle/>
          <a:p>
            <a:pPr>
              <a:defRPr/>
            </a:pPr>
            <a:r>
              <a:rPr lang="en-US" sz="2400" b="0" i="0">
                <a:solidFill>
                  <a:srgbClr val="000000"/>
                </a:solidFill>
                <a:latin typeface="Aptos"/>
              </a:rPr>
              <a:t>copilot-instructions.md</a:t>
            </a:r>
            <a:endParaRPr lang="en-US" sz="2400"/>
          </a:p>
        </p:txBody>
      </p:sp>
      <p:sp>
        <p:nvSpPr>
          <p:cNvPr id="1141989975" name="Rounded Rectangle 35"/>
          <p:cNvSpPr/>
          <p:nvPr/>
        </p:nvSpPr>
        <p:spPr bwMode="auto">
          <a:xfrm>
            <a:off x="1159886" y="2815403"/>
            <a:ext cx="6020232" cy="433405"/>
          </a:xfrm>
          <a:prstGeom prst="roundRect">
            <a:avLst>
              <a:gd name="adj" fmla="val 189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22854756" name="TextBox 2"/>
          <p:cNvSpPr txBox="1"/>
          <p:nvPr/>
        </p:nvSpPr>
        <p:spPr bwMode="auto">
          <a:xfrm>
            <a:off x="1314242" y="2809692"/>
            <a:ext cx="6376878" cy="461665"/>
          </a:xfrm>
          <a:prstGeom prst="rect">
            <a:avLst/>
          </a:prstGeom>
          <a:noFill/>
        </p:spPr>
        <p:txBody>
          <a:bodyPr wrap="square">
            <a:spAutoFit/>
          </a:bodyPr>
          <a:lstStyle/>
          <a:p>
            <a:pPr>
              <a:defRPr/>
            </a:pPr>
            <a:r>
              <a:rPr lang="en-US" sz="2400" b="0" i="0" dirty="0">
                <a:solidFill>
                  <a:srgbClr val="000000"/>
                </a:solidFill>
                <a:latin typeface="Aptos"/>
              </a:rPr>
              <a:t>SDD – Spec Driven Development, but for AI</a:t>
            </a:r>
            <a:endParaRPr lang="en-US" sz="2400" dirty="0"/>
          </a:p>
        </p:txBody>
      </p:sp>
      <p:sp>
        <p:nvSpPr>
          <p:cNvPr id="1824418039" name="Rounded Rectangle 35"/>
          <p:cNvSpPr/>
          <p:nvPr/>
        </p:nvSpPr>
        <p:spPr bwMode="auto">
          <a:xfrm>
            <a:off x="1159885" y="3369192"/>
            <a:ext cx="4014788" cy="433405"/>
          </a:xfrm>
          <a:prstGeom prst="roundRect">
            <a:avLst>
              <a:gd name="adj" fmla="val 189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27750448" name="TextBox 16"/>
          <p:cNvSpPr txBox="1"/>
          <p:nvPr/>
        </p:nvSpPr>
        <p:spPr bwMode="auto">
          <a:xfrm>
            <a:off x="1314242" y="3363481"/>
            <a:ext cx="5939998" cy="461665"/>
          </a:xfrm>
          <a:prstGeom prst="rect">
            <a:avLst/>
          </a:prstGeom>
          <a:noFill/>
        </p:spPr>
        <p:txBody>
          <a:bodyPr wrap="square">
            <a:spAutoFit/>
          </a:bodyPr>
          <a:lstStyle/>
          <a:p>
            <a:pPr>
              <a:defRPr/>
            </a:pPr>
            <a:r>
              <a:rPr lang="en-US" sz="2400" b="0" i="0" dirty="0">
                <a:solidFill>
                  <a:srgbClr val="000000"/>
                </a:solidFill>
                <a:latin typeface="Aptos"/>
              </a:rPr>
              <a:t>3S – Single, Short, Specific</a:t>
            </a:r>
          </a:p>
        </p:txBody>
      </p:sp>
      <p:sp>
        <p:nvSpPr>
          <p:cNvPr id="45072270" name="TextBox 18"/>
          <p:cNvSpPr txBox="1"/>
          <p:nvPr/>
        </p:nvSpPr>
        <p:spPr bwMode="auto">
          <a:xfrm>
            <a:off x="1159884" y="3987400"/>
            <a:ext cx="8113510" cy="923330"/>
          </a:xfrm>
          <a:prstGeom prst="rect">
            <a:avLst/>
          </a:prstGeom>
          <a:noFill/>
        </p:spPr>
        <p:txBody>
          <a:bodyPr wrap="square">
            <a:spAutoFit/>
          </a:bodyPr>
          <a:lstStyle/>
          <a:p>
            <a:pPr marL="285750" indent="-285750" algn="l">
              <a:buFont typeface="Arial"/>
              <a:buChar char="•"/>
              <a:defRPr/>
            </a:pPr>
            <a:r>
              <a:rPr lang="en-US" b="0" i="0">
                <a:solidFill>
                  <a:srgbClr val="1E1E1E"/>
                </a:solidFill>
                <a:latin typeface="Segoe UI"/>
              </a:rPr>
              <a:t>Single: Don't try to pack too many instructions in your prompt.</a:t>
            </a:r>
            <a:endParaRPr/>
          </a:p>
          <a:p>
            <a:pPr marL="285750" indent="-285750" algn="l">
              <a:buFont typeface="Arial"/>
              <a:buChar char="•"/>
              <a:defRPr/>
            </a:pPr>
            <a:r>
              <a:rPr lang="en-US" b="0" i="0">
                <a:solidFill>
                  <a:srgbClr val="1E1E1E"/>
                </a:solidFill>
                <a:latin typeface="Segoe UI"/>
              </a:rPr>
              <a:t>Short: Don't be too long winded, which can be confusing for the model.</a:t>
            </a:r>
            <a:endParaRPr/>
          </a:p>
          <a:p>
            <a:pPr marL="285750" indent="-285750" algn="l">
              <a:buFont typeface="Arial"/>
              <a:buChar char="•"/>
              <a:defRPr/>
            </a:pPr>
            <a:r>
              <a:rPr lang="en-US" b="0" i="0">
                <a:solidFill>
                  <a:srgbClr val="1E1E1E"/>
                </a:solidFill>
                <a:latin typeface="Segoe UI"/>
              </a:rPr>
              <a:t>Specific: Instruct specifically for what you are trying to achieve.</a:t>
            </a:r>
            <a:endParaRPr/>
          </a:p>
        </p:txBody>
      </p:sp>
      <p:sp>
        <p:nvSpPr>
          <p:cNvPr id="382328030" name="Rounded Rectangle 35"/>
          <p:cNvSpPr/>
          <p:nvPr/>
        </p:nvSpPr>
        <p:spPr bwMode="auto">
          <a:xfrm>
            <a:off x="1159883" y="5140983"/>
            <a:ext cx="4014788" cy="433405"/>
          </a:xfrm>
          <a:prstGeom prst="roundRect">
            <a:avLst>
              <a:gd name="adj" fmla="val 189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12886278" name="TextBox 24"/>
          <p:cNvSpPr txBox="1"/>
          <p:nvPr/>
        </p:nvSpPr>
        <p:spPr bwMode="auto">
          <a:xfrm>
            <a:off x="1159884" y="5140983"/>
            <a:ext cx="3860430" cy="461665"/>
          </a:xfrm>
          <a:prstGeom prst="rect">
            <a:avLst/>
          </a:prstGeom>
          <a:noFill/>
        </p:spPr>
        <p:txBody>
          <a:bodyPr wrap="square">
            <a:spAutoFit/>
          </a:bodyPr>
          <a:lstStyle/>
          <a:p>
            <a:pPr>
              <a:defRPr/>
            </a:pPr>
            <a:r>
              <a:rPr lang="en-US" sz="2400" b="0" i="0">
                <a:solidFill>
                  <a:srgbClr val="000000"/>
                </a:solidFill>
                <a:latin typeface="Aptos"/>
              </a:rPr>
              <a:t>HITL – Human-in-the-loop</a:t>
            </a:r>
            <a:endParaRPr 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607">
        <p159:morph option="byObject"/>
      </p:transition>
    </mc:Choice>
    <mc:Fallback xmlns:w="http://schemas.openxmlformats.org/wordprocessingml/2006/main" xmlns:m="http://schemas.openxmlformats.org/officeDocument/2006/math" xmlns="">
      <p:transition spd="slow" advClick="1" advTm="9607">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54749032" name="Forma libre: forma 74"/>
          <p:cNvSpPr/>
          <p:nvPr/>
        </p:nvSpPr>
        <p:spPr bwMode="auto">
          <a:xfrm rot="9441100">
            <a:off x="2045767" y="1167437"/>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extrusionOk="0">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711412958" name="Forma libre: forma 81"/>
          <p:cNvSpPr/>
          <p:nvPr/>
        </p:nvSpPr>
        <p:spPr bwMode="auto">
          <a:xfrm rot="6359530">
            <a:off x="1210809" y="2025153"/>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extrusionOk="0">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29899917" name="Forma libre: forma 80"/>
          <p:cNvSpPr/>
          <p:nvPr/>
        </p:nvSpPr>
        <p:spPr bwMode="auto">
          <a:xfrm rot="3837328">
            <a:off x="1271532" y="3263650"/>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extrusionOk="0">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84013741" name="Forma libre: forma 79"/>
          <p:cNvSpPr/>
          <p:nvPr/>
        </p:nvSpPr>
        <p:spPr bwMode="auto">
          <a:xfrm rot="1527399">
            <a:off x="2181829" y="4192618"/>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extrusionOk="0">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798360513" name="Forma libre: forma 78"/>
          <p:cNvSpPr/>
          <p:nvPr/>
        </p:nvSpPr>
        <p:spPr bwMode="auto">
          <a:xfrm rot="20595973">
            <a:off x="3402403" y="4131010"/>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extrusionOk="0">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704367712" name="Forma libre: forma 77"/>
          <p:cNvSpPr/>
          <p:nvPr/>
        </p:nvSpPr>
        <p:spPr bwMode="auto">
          <a:xfrm rot="17796778">
            <a:off x="4221675" y="3316603"/>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extrusionOk="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870251163" name="Forma libre: forma 76"/>
          <p:cNvSpPr/>
          <p:nvPr/>
        </p:nvSpPr>
        <p:spPr bwMode="auto">
          <a:xfrm rot="15056664">
            <a:off x="4192045" y="2049594"/>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extrusionOk="0">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514200557" name="Forma libre: forma 75"/>
          <p:cNvSpPr/>
          <p:nvPr/>
        </p:nvSpPr>
        <p:spPr bwMode="auto">
          <a:xfrm rot="12220944">
            <a:off x="3317935" y="1162991"/>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extrusionOk="0">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pic>
        <p:nvPicPr>
          <p:cNvPr id="1205412638" name="Gráfico 105" descr="Signo de interrogación con relleno sólido"/>
          <p:cNvPicPr>
            <a:picLocks noChangeAspect="1"/>
          </p:cNvPicPr>
          <p:nvPr/>
        </p:nvPicPr>
        <p:blipFill>
          <a:blip r:embed="rId3">
            <a:extLst>
              <a:ext uri="{96DAC541-7B7A-43D3-8B79-37D633B846F1}">
                <asvg:svgBlip xmlns:asvg="http://schemas.microsoft.com/office/drawing/2016/SVG/main" r:embed="rId4"/>
              </a:ext>
            </a:extLst>
          </a:blip>
          <a:stretch/>
        </p:blipFill>
        <p:spPr bwMode="auto">
          <a:xfrm>
            <a:off x="3911148" y="1446854"/>
            <a:ext cx="657904" cy="657904"/>
          </a:xfrm>
          <a:prstGeom prst="rect">
            <a:avLst/>
          </a:prstGeom>
        </p:spPr>
      </p:pic>
      <p:pic>
        <p:nvPicPr>
          <p:cNvPr id="627323508" name="Gráfico 106" descr="Diana con relleno sólido"/>
          <p:cNvPicPr>
            <a:picLocks noChangeAspect="1"/>
          </p:cNvPicPr>
          <p:nvPr/>
        </p:nvPicPr>
        <p:blipFill>
          <a:blip r:embed="rId5">
            <a:extLst>
              <a:ext uri="{96DAC541-7B7A-43D3-8B79-37D633B846F1}">
                <asvg:svgBlip xmlns:asvg="http://schemas.microsoft.com/office/drawing/2016/SVG/main" r:embed="rId6"/>
              </a:ext>
            </a:extLst>
          </a:blip>
          <a:stretch/>
        </p:blipFill>
        <p:spPr bwMode="auto">
          <a:xfrm>
            <a:off x="1477703" y="2520721"/>
            <a:ext cx="657904" cy="657904"/>
          </a:xfrm>
          <a:prstGeom prst="rect">
            <a:avLst/>
          </a:prstGeom>
        </p:spPr>
      </p:pic>
      <p:pic>
        <p:nvPicPr>
          <p:cNvPr id="1963242653" name="Gráfico 107" descr="Calendario con relleno sólido"/>
          <p:cNvPicPr>
            <a:picLocks noChangeAspect="1"/>
          </p:cNvPicPr>
          <p:nvPr/>
        </p:nvPicPr>
        <p:blipFill>
          <a:blip r:embed="rId7">
            <a:extLst>
              <a:ext uri="{96DAC541-7B7A-43D3-8B79-37D633B846F1}">
                <asvg:svgBlip xmlns:asvg="http://schemas.microsoft.com/office/drawing/2016/SVG/main" r:embed="rId8"/>
              </a:ext>
            </a:extLst>
          </a:blip>
          <a:stretch/>
        </p:blipFill>
        <p:spPr bwMode="auto">
          <a:xfrm>
            <a:off x="3908616" y="4851292"/>
            <a:ext cx="657904" cy="657904"/>
          </a:xfrm>
          <a:prstGeom prst="rect">
            <a:avLst/>
          </a:prstGeom>
        </p:spPr>
      </p:pic>
      <p:pic>
        <p:nvPicPr>
          <p:cNvPr id="2010027475" name="Gráfico 108" descr="Presentación con gráfico circular con relleno sólido"/>
          <p:cNvPicPr>
            <a:picLocks noChangeAspect="1"/>
          </p:cNvPicPr>
          <p:nvPr/>
        </p:nvPicPr>
        <p:blipFill>
          <a:blip r:embed="rId9">
            <a:extLst>
              <a:ext uri="{96DAC541-7B7A-43D3-8B79-37D633B846F1}">
                <asvg:svgBlip xmlns:asvg="http://schemas.microsoft.com/office/drawing/2016/SVG/main" r:embed="rId10"/>
              </a:ext>
            </a:extLst>
          </a:blip>
          <a:stretch/>
        </p:blipFill>
        <p:spPr bwMode="auto">
          <a:xfrm>
            <a:off x="2514301" y="1422694"/>
            <a:ext cx="657904" cy="657904"/>
          </a:xfrm>
          <a:prstGeom prst="rect">
            <a:avLst/>
          </a:prstGeom>
        </p:spPr>
      </p:pic>
      <p:pic>
        <p:nvPicPr>
          <p:cNvPr id="1129630189" name="Gráfico 109" descr="Piezas de rompecabezas con relleno sólido"/>
          <p:cNvPicPr>
            <a:picLocks noChangeAspect="1"/>
          </p:cNvPicPr>
          <p:nvPr/>
        </p:nvPicPr>
        <p:blipFill>
          <a:blip r:embed="rId11">
            <a:extLst>
              <a:ext uri="{96DAC541-7B7A-43D3-8B79-37D633B846F1}">
                <asvg:svgBlip xmlns:asvg="http://schemas.microsoft.com/office/drawing/2016/SVG/main" r:embed="rId12"/>
              </a:ext>
            </a:extLst>
          </a:blip>
          <a:stretch/>
        </p:blipFill>
        <p:spPr bwMode="auto">
          <a:xfrm>
            <a:off x="2567230" y="4827482"/>
            <a:ext cx="657904" cy="657904"/>
          </a:xfrm>
          <a:prstGeom prst="rect">
            <a:avLst/>
          </a:prstGeom>
        </p:spPr>
      </p:pic>
      <p:pic>
        <p:nvPicPr>
          <p:cNvPr id="23176454" name="Gráfico 110" descr="Edificio con relleno sólido"/>
          <p:cNvPicPr>
            <a:picLocks noChangeAspect="1"/>
          </p:cNvPicPr>
          <p:nvPr/>
        </p:nvPicPr>
        <p:blipFill>
          <a:blip r:embed="rId13">
            <a:extLst>
              <a:ext uri="{96DAC541-7B7A-43D3-8B79-37D633B846F1}">
                <asvg:svgBlip xmlns:asvg="http://schemas.microsoft.com/office/drawing/2016/SVG/main" r:embed="rId14"/>
              </a:ext>
            </a:extLst>
          </a:blip>
          <a:stretch/>
        </p:blipFill>
        <p:spPr bwMode="auto">
          <a:xfrm>
            <a:off x="4935324" y="2477035"/>
            <a:ext cx="657904" cy="657904"/>
          </a:xfrm>
          <a:prstGeom prst="rect">
            <a:avLst/>
          </a:prstGeom>
        </p:spPr>
      </p:pic>
      <p:pic>
        <p:nvPicPr>
          <p:cNvPr id="1535610333" name="Gráfico 111" descr="Dinero volando con relleno sólido"/>
          <p:cNvPicPr>
            <a:picLocks noChangeAspect="1"/>
          </p:cNvPicPr>
          <p:nvPr/>
        </p:nvPicPr>
        <p:blipFill>
          <a:blip r:embed="rId15">
            <a:extLst>
              <a:ext uri="{96DAC541-7B7A-43D3-8B79-37D633B846F1}">
                <asvg:svgBlip xmlns:asvg="http://schemas.microsoft.com/office/drawing/2016/SVG/main" r:embed="rId16"/>
              </a:ext>
            </a:extLst>
          </a:blip>
          <a:stretch/>
        </p:blipFill>
        <p:spPr bwMode="auto">
          <a:xfrm>
            <a:off x="4899996" y="3926923"/>
            <a:ext cx="657904" cy="657904"/>
          </a:xfrm>
          <a:prstGeom prst="rect">
            <a:avLst/>
          </a:prstGeom>
        </p:spPr>
      </p:pic>
      <p:pic>
        <p:nvPicPr>
          <p:cNvPr id="360692265" name="Gráfico 112" descr="Bombilla y lápiz con relleno sólido"/>
          <p:cNvPicPr>
            <a:picLocks noChangeAspect="1"/>
          </p:cNvPicPr>
          <p:nvPr/>
        </p:nvPicPr>
        <p:blipFill>
          <a:blip r:embed="rId17">
            <a:extLst>
              <a:ext uri="{96DAC541-7B7A-43D3-8B79-37D633B846F1}">
                <asvg:svgBlip xmlns:asvg="http://schemas.microsoft.com/office/drawing/2016/SVG/main" r:embed="rId18"/>
              </a:ext>
            </a:extLst>
          </a:blip>
          <a:stretch/>
        </p:blipFill>
        <p:spPr bwMode="auto">
          <a:xfrm>
            <a:off x="1550107" y="3963435"/>
            <a:ext cx="657904" cy="657904"/>
          </a:xfrm>
          <a:prstGeom prst="rect">
            <a:avLst/>
          </a:prstGeom>
        </p:spPr>
      </p:pic>
      <p:pic>
        <p:nvPicPr>
          <p:cNvPr id="517096649" name="Gráfico 113" descr="Engranaje único con relleno sólido"/>
          <p:cNvPicPr>
            <a:picLocks noChangeAspect="1"/>
          </p:cNvPicPr>
          <p:nvPr/>
        </p:nvPicPr>
        <p:blipFill>
          <a:blip r:embed="rId19">
            <a:extLst>
              <a:ext uri="{96DAC541-7B7A-43D3-8B79-37D633B846F1}">
                <asvg:svgBlip xmlns:asvg="http://schemas.microsoft.com/office/drawing/2016/SVG/main" r:embed="rId20"/>
              </a:ext>
            </a:extLst>
          </a:blip>
          <a:stretch/>
        </p:blipFill>
        <p:spPr bwMode="auto">
          <a:xfrm rot="1799999">
            <a:off x="2731249" y="2691285"/>
            <a:ext cx="1615357" cy="1615357"/>
          </a:xfrm>
          <a:prstGeom prst="rect">
            <a:avLst/>
          </a:prstGeom>
        </p:spPr>
      </p:pic>
      <p:sp>
        <p:nvSpPr>
          <p:cNvPr id="1102634860" name="CuadroTexto 114"/>
          <p:cNvSpPr txBox="1"/>
          <p:nvPr/>
        </p:nvSpPr>
        <p:spPr bwMode="auto">
          <a:xfrm>
            <a:off x="6675241" y="1348805"/>
            <a:ext cx="5210842" cy="1538883"/>
          </a:xfrm>
          <a:prstGeom prst="rect">
            <a:avLst/>
          </a:prstGeom>
          <a:noFill/>
        </p:spPr>
        <p:txBody>
          <a:bodyPr wrap="square" rtlCol="0">
            <a:spAutoFit/>
          </a:bodyPr>
          <a:lstStyle/>
          <a:p>
            <a:pPr marL="0" marR="0" lvl="0" indent="0" algn="l" defTabSz="914400" rtl="0">
              <a:lnSpc>
                <a:spcPct val="100000"/>
              </a:lnSpc>
              <a:spcBef>
                <a:spcPts val="0"/>
              </a:spcBef>
              <a:spcAft>
                <a:spcPts val="0"/>
              </a:spcAft>
              <a:buClrTx/>
              <a:buSzTx/>
              <a:buFontTx/>
              <a:buNone/>
              <a:defRPr/>
            </a:pPr>
            <a:r>
              <a:rPr lang="es-CO" sz="4000" b="0" i="0" u="none" strike="noStrike" cap="none" spc="0">
                <a:ln>
                  <a:noFill/>
                </a:ln>
                <a:solidFill>
                  <a:schemeClr val="bg1"/>
                </a:solidFill>
                <a:latin typeface="Lato Light"/>
                <a:ea typeface="+mn-ea"/>
                <a:cs typeface="+mn-cs"/>
              </a:rPr>
              <a:t>AI IN EVERY STEP OF  </a:t>
            </a:r>
            <a:endParaRPr/>
          </a:p>
          <a:p>
            <a:pPr marL="0" marR="0" lvl="0" indent="0" algn="l" defTabSz="914400" rtl="0">
              <a:lnSpc>
                <a:spcPct val="100000"/>
              </a:lnSpc>
              <a:spcBef>
                <a:spcPts val="0"/>
              </a:spcBef>
              <a:spcAft>
                <a:spcPts val="0"/>
              </a:spcAft>
              <a:buClrTx/>
              <a:buSzTx/>
              <a:buFontTx/>
              <a:buNone/>
              <a:defRPr/>
            </a:pPr>
            <a:r>
              <a:rPr lang="es-CO" sz="5400" b="1" i="0" u="none" strike="noStrike" cap="none" spc="0">
                <a:ln>
                  <a:noFill/>
                </a:ln>
                <a:solidFill>
                  <a:srgbClr val="FFFFFF"/>
                </a:solidFill>
                <a:latin typeface="Lato"/>
                <a:ea typeface="+mn-ea"/>
                <a:cs typeface="+mn-cs"/>
              </a:rPr>
              <a:t>SDLC</a:t>
            </a:r>
            <a:endParaRPr lang="es-CO" sz="4000" b="1" i="0" u="none" strike="noStrike" cap="none" spc="0">
              <a:ln>
                <a:noFill/>
              </a:ln>
              <a:solidFill>
                <a:srgbClr val="FFFFFF"/>
              </a:solidFill>
              <a:latin typeface="Lato"/>
              <a:ea typeface="+mn-ea"/>
              <a:cs typeface="+mn-cs"/>
            </a:endParaRPr>
          </a:p>
        </p:txBody>
      </p:sp>
      <p:sp>
        <p:nvSpPr>
          <p:cNvPr id="405058564" name="Text Placeholder 51"/>
          <p:cNvSpPr txBox="1"/>
          <p:nvPr/>
        </p:nvSpPr>
        <p:spPr bwMode="auto">
          <a:xfrm>
            <a:off x="6696023" y="2965616"/>
            <a:ext cx="5210841" cy="2525789"/>
          </a:xfrm>
          <a:prstGeom prst="rect">
            <a:avLst/>
          </a:prstGeom>
        </p:spPr>
        <p:txBody>
          <a:bodyPr/>
          <a:lst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a:lstStyle>
          <a:p>
            <a:pPr marL="0" marR="0" lvl="0" indent="0" algn="l" defTabSz="914400" rtl="0">
              <a:lnSpc>
                <a:spcPct val="90000"/>
              </a:lnSpc>
              <a:spcBef>
                <a:spcPts val="1000"/>
              </a:spcBef>
              <a:spcAft>
                <a:spcPts val="0"/>
              </a:spcAft>
              <a:buClrTx/>
              <a:buSzTx/>
              <a:buFont typeface="Arial"/>
              <a:buNone/>
              <a:defRPr/>
            </a:pPr>
            <a:r>
              <a:rPr lang="en-US" sz="1800" i="0" u="none" strike="noStrike" cap="none" spc="0">
                <a:ln>
                  <a:noFill/>
                </a:ln>
                <a:solidFill>
                  <a:srgbClr val="FFFFFF"/>
                </a:solidFill>
                <a:latin typeface="Lato Light"/>
                <a:ea typeface="+mn-ea"/>
                <a:cs typeface="+mn-cs"/>
              </a:rPr>
              <a:t>We integrated AI into every stage of the Software Development Life Cycle (SDLC) to enhance efficiency and quality. </a:t>
            </a:r>
            <a:endParaRPr/>
          </a:p>
          <a:p>
            <a:pPr marL="0" marR="0" lvl="0" indent="0" algn="l" defTabSz="914400" rtl="0">
              <a:lnSpc>
                <a:spcPct val="90000"/>
              </a:lnSpc>
              <a:spcBef>
                <a:spcPts val="1000"/>
              </a:spcBef>
              <a:spcAft>
                <a:spcPts val="0"/>
              </a:spcAft>
              <a:buClrTx/>
              <a:buSzTx/>
              <a:buFont typeface="Arial"/>
              <a:buNone/>
              <a:defRPr/>
            </a:pPr>
            <a:r>
              <a:rPr lang="en-US" sz="1800" i="0" u="none" strike="noStrike" cap="none" spc="0">
                <a:ln>
                  <a:noFill/>
                </a:ln>
                <a:solidFill>
                  <a:srgbClr val="FFFFFF"/>
                </a:solidFill>
                <a:latin typeface="Lato Light"/>
                <a:ea typeface="+mn-ea"/>
                <a:cs typeface="+mn-cs"/>
              </a:rPr>
              <a:t>During requirements gathering, AI analyzed user needs and past project data to generate clear, optimized specifications. </a:t>
            </a:r>
            <a:endParaRPr/>
          </a:p>
          <a:p>
            <a:pPr marL="0" marR="0" lvl="0" indent="0" algn="l" defTabSz="914400" rtl="0">
              <a:lnSpc>
                <a:spcPct val="90000"/>
              </a:lnSpc>
              <a:spcBef>
                <a:spcPts val="1000"/>
              </a:spcBef>
              <a:spcAft>
                <a:spcPts val="0"/>
              </a:spcAft>
              <a:buClrTx/>
              <a:buSzTx/>
              <a:buFont typeface="Arial"/>
              <a:buNone/>
              <a:defRPr/>
            </a:pPr>
            <a:r>
              <a:rPr lang="en-US" sz="1800" i="0" u="none" strike="noStrike" cap="none" spc="0">
                <a:ln>
                  <a:noFill/>
                </a:ln>
                <a:solidFill>
                  <a:srgbClr val="FFFFFF"/>
                </a:solidFill>
                <a:latin typeface="Lato Light"/>
                <a:ea typeface="+mn-ea"/>
                <a:cs typeface="+mn-cs"/>
              </a:rPr>
              <a:t>In design, AI-driven tools suggested architectures, patterns, and UI/UX improvements based on best practices. During development and testing, AI-assisted coding, automated code reviews, and intelligent test case generation ensured cleaner, more reliable builds.</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w="http://schemas.openxmlformats.org/wordprocessingml/2006/main" xmlns:m="http://schemas.openxmlformats.org/officeDocument/2006/math"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37935141" name="Rounded Rectangle 8"/>
          <p:cNvSpPr/>
          <p:nvPr/>
        </p:nvSpPr>
        <p:spPr bwMode="auto">
          <a:xfrm>
            <a:off x="7736234" y="2184321"/>
            <a:ext cx="3954087" cy="1068496"/>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2045800052" name="Forma libre: forma 74"/>
          <p:cNvSpPr/>
          <p:nvPr/>
        </p:nvSpPr>
        <p:spPr bwMode="auto">
          <a:xfrm rot="12141101">
            <a:off x="3288790" y="1148921"/>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extrusionOk="0">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2052805691" name="Forma libre: forma 81"/>
          <p:cNvSpPr/>
          <p:nvPr/>
        </p:nvSpPr>
        <p:spPr bwMode="auto">
          <a:xfrm rot="9059531">
            <a:off x="2098587" y="1151164"/>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extrusionOk="0">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159883175" name="Forma libre: forma 80"/>
          <p:cNvSpPr/>
          <p:nvPr/>
        </p:nvSpPr>
        <p:spPr bwMode="auto">
          <a:xfrm rot="6537329">
            <a:off x="1259585" y="2048662"/>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extrusionOk="0">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483787202" name="Forma libre: forma 79"/>
          <p:cNvSpPr/>
          <p:nvPr/>
        </p:nvSpPr>
        <p:spPr bwMode="auto">
          <a:xfrm rot="4227399">
            <a:off x="1277518" y="3346192"/>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extrusionOk="0">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2895810" name="Forma libre: forma 78"/>
          <p:cNvSpPr/>
          <p:nvPr/>
        </p:nvSpPr>
        <p:spPr bwMode="auto">
          <a:xfrm rot="1695972">
            <a:off x="2173238" y="4160082"/>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extrusionOk="0">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455007158" name="Forma libre: forma 77"/>
          <p:cNvSpPr/>
          <p:nvPr/>
        </p:nvSpPr>
        <p:spPr bwMode="auto">
          <a:xfrm rot="20496778">
            <a:off x="3339109" y="4174343"/>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extrusionOk="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495680930" name="Forma libre: forma 76"/>
          <p:cNvSpPr/>
          <p:nvPr/>
        </p:nvSpPr>
        <p:spPr bwMode="auto">
          <a:xfrm rot="17756663">
            <a:off x="4178708" y="3274180"/>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extrusionOk="0">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682037348" name="Forma libre: forma 75"/>
          <p:cNvSpPr/>
          <p:nvPr/>
        </p:nvSpPr>
        <p:spPr bwMode="auto">
          <a:xfrm rot="14920944">
            <a:off x="4392258" y="1427564"/>
            <a:ext cx="2489028" cy="2278480"/>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extrusionOk="0">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a:effectLst>
            <a:glow rad="406400">
              <a:schemeClr val="accent4">
                <a:satMod val="175000"/>
                <a:alpha val="40000"/>
              </a:schemeClr>
            </a:glow>
            <a:reflection blurRad="6350" stA="50000" endA="300" endPos="90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pic>
        <p:nvPicPr>
          <p:cNvPr id="527603595" name="Gráfico 105" descr="Signo de interrogación con relleno sólido"/>
          <p:cNvPicPr>
            <a:picLocks noChangeAspect="1"/>
          </p:cNvPicPr>
          <p:nvPr/>
        </p:nvPicPr>
        <p:blipFill>
          <a:blip r:embed="rId3"/>
          <a:stretch/>
        </p:blipFill>
        <p:spPr bwMode="auto">
          <a:xfrm>
            <a:off x="5227396" y="1982962"/>
            <a:ext cx="1131947" cy="1131947"/>
          </a:xfrm>
          <a:prstGeom prst="rect">
            <a:avLst/>
          </a:prstGeom>
        </p:spPr>
      </p:pic>
      <p:pic>
        <p:nvPicPr>
          <p:cNvPr id="29634789" name="Gráfico 106" descr="Diana con relleno sólido"/>
          <p:cNvPicPr>
            <a:picLocks noChangeAspect="1"/>
          </p:cNvPicPr>
          <p:nvPr/>
        </p:nvPicPr>
        <p:blipFill>
          <a:blip r:embed="rId4"/>
          <a:stretch/>
        </p:blipFill>
        <p:spPr bwMode="auto">
          <a:xfrm>
            <a:off x="2469435" y="1431877"/>
            <a:ext cx="657904" cy="657904"/>
          </a:xfrm>
          <a:prstGeom prst="rect">
            <a:avLst/>
          </a:prstGeom>
        </p:spPr>
      </p:pic>
      <p:pic>
        <p:nvPicPr>
          <p:cNvPr id="1738179498" name="Gráfico 107" descr="Calendario con relleno sólido"/>
          <p:cNvPicPr>
            <a:picLocks noChangeAspect="1"/>
          </p:cNvPicPr>
          <p:nvPr/>
        </p:nvPicPr>
        <p:blipFill>
          <a:blip r:embed="rId5"/>
          <a:stretch/>
        </p:blipFill>
        <p:spPr bwMode="auto">
          <a:xfrm>
            <a:off x="2475235" y="4851827"/>
            <a:ext cx="657904" cy="657904"/>
          </a:xfrm>
          <a:prstGeom prst="rect">
            <a:avLst/>
          </a:prstGeom>
        </p:spPr>
      </p:pic>
      <p:pic>
        <p:nvPicPr>
          <p:cNvPr id="271491583" name="Gráfico 108" descr="Presentación con gráfico circular con relleno sólido"/>
          <p:cNvPicPr>
            <a:picLocks noChangeAspect="1"/>
          </p:cNvPicPr>
          <p:nvPr/>
        </p:nvPicPr>
        <p:blipFill>
          <a:blip r:embed="rId6"/>
          <a:stretch/>
        </p:blipFill>
        <p:spPr bwMode="auto">
          <a:xfrm>
            <a:off x="3923951" y="1476444"/>
            <a:ext cx="657904" cy="657904"/>
          </a:xfrm>
          <a:prstGeom prst="rect">
            <a:avLst/>
          </a:prstGeom>
        </p:spPr>
      </p:pic>
      <p:pic>
        <p:nvPicPr>
          <p:cNvPr id="1180059172" name="Gráfico 109" descr="Piezas de rompecabezas con relleno sólido"/>
          <p:cNvPicPr>
            <a:picLocks noChangeAspect="1"/>
          </p:cNvPicPr>
          <p:nvPr/>
        </p:nvPicPr>
        <p:blipFill>
          <a:blip r:embed="rId7"/>
          <a:stretch/>
        </p:blipFill>
        <p:spPr bwMode="auto">
          <a:xfrm>
            <a:off x="1598927" y="3785301"/>
            <a:ext cx="657904" cy="657904"/>
          </a:xfrm>
          <a:prstGeom prst="rect">
            <a:avLst/>
          </a:prstGeom>
        </p:spPr>
      </p:pic>
      <p:pic>
        <p:nvPicPr>
          <p:cNvPr id="1716621571" name="Gráfico 110" descr="Edificio con relleno sólido"/>
          <p:cNvPicPr>
            <a:picLocks noChangeAspect="1"/>
          </p:cNvPicPr>
          <p:nvPr/>
        </p:nvPicPr>
        <p:blipFill>
          <a:blip r:embed="rId8"/>
          <a:stretch/>
        </p:blipFill>
        <p:spPr bwMode="auto">
          <a:xfrm>
            <a:off x="4821024" y="3924122"/>
            <a:ext cx="657904" cy="657904"/>
          </a:xfrm>
          <a:prstGeom prst="rect">
            <a:avLst/>
          </a:prstGeom>
        </p:spPr>
      </p:pic>
      <p:pic>
        <p:nvPicPr>
          <p:cNvPr id="2113908189" name="Gráfico 111" descr="Dinero volando con relleno sólido"/>
          <p:cNvPicPr>
            <a:picLocks noChangeAspect="1"/>
          </p:cNvPicPr>
          <p:nvPr/>
        </p:nvPicPr>
        <p:blipFill>
          <a:blip r:embed="rId9"/>
          <a:stretch/>
        </p:blipFill>
        <p:spPr bwMode="auto">
          <a:xfrm>
            <a:off x="3898411" y="4795674"/>
            <a:ext cx="657904" cy="657904"/>
          </a:xfrm>
          <a:prstGeom prst="rect">
            <a:avLst/>
          </a:prstGeom>
        </p:spPr>
      </p:pic>
      <p:pic>
        <p:nvPicPr>
          <p:cNvPr id="1009767041" name="Gráfico 112" descr="Bombilla y lápiz con relleno sólido"/>
          <p:cNvPicPr>
            <a:picLocks noChangeAspect="1"/>
          </p:cNvPicPr>
          <p:nvPr/>
        </p:nvPicPr>
        <p:blipFill>
          <a:blip r:embed="rId10"/>
          <a:stretch/>
        </p:blipFill>
        <p:spPr bwMode="auto">
          <a:xfrm>
            <a:off x="1491067" y="2441907"/>
            <a:ext cx="657904" cy="657904"/>
          </a:xfrm>
          <a:prstGeom prst="rect">
            <a:avLst/>
          </a:prstGeom>
        </p:spPr>
      </p:pic>
      <p:pic>
        <p:nvPicPr>
          <p:cNvPr id="1346951385" name="Gráfico 113" descr="Engranaje único con relleno sólido"/>
          <p:cNvPicPr>
            <a:picLocks noChangeAspect="1"/>
          </p:cNvPicPr>
          <p:nvPr/>
        </p:nvPicPr>
        <p:blipFill>
          <a:blip r:embed="rId11"/>
          <a:stretch/>
        </p:blipFill>
        <p:spPr bwMode="auto">
          <a:xfrm rot="1799999">
            <a:off x="2731249" y="2691285"/>
            <a:ext cx="1615357" cy="1615357"/>
          </a:xfrm>
          <a:prstGeom prst="rect">
            <a:avLst/>
          </a:prstGeom>
        </p:spPr>
      </p:pic>
      <p:sp>
        <p:nvSpPr>
          <p:cNvPr id="1009879037" name="CuadroTexto 114"/>
          <p:cNvSpPr txBox="1"/>
          <p:nvPr/>
        </p:nvSpPr>
        <p:spPr bwMode="auto">
          <a:xfrm>
            <a:off x="6667500" y="7860030"/>
            <a:ext cx="4202001" cy="1323439"/>
          </a:xfrm>
          <a:prstGeom prst="rect">
            <a:avLst/>
          </a:prstGeom>
          <a:noFill/>
        </p:spPr>
        <p:txBody>
          <a:bodyPr wrap="square" rtlCol="0">
            <a:spAutoFit/>
          </a:bodyPr>
          <a:lstStyle/>
          <a:p>
            <a:pPr marL="0" marR="0" lvl="0" indent="0" algn="l" defTabSz="914400" rtl="0">
              <a:lnSpc>
                <a:spcPct val="100000"/>
              </a:lnSpc>
              <a:spcBef>
                <a:spcPts val="0"/>
              </a:spcBef>
              <a:spcAft>
                <a:spcPts val="0"/>
              </a:spcAft>
              <a:buClrTx/>
              <a:buSzTx/>
              <a:buFontTx/>
              <a:buNone/>
              <a:defRPr/>
            </a:pPr>
            <a:r>
              <a:rPr lang="es-CO" sz="4000" b="0" i="0" u="none" strike="noStrike" cap="none" spc="0">
                <a:ln>
                  <a:noFill/>
                </a:ln>
                <a:solidFill>
                  <a:srgbClr val="D003FF"/>
                </a:solidFill>
                <a:latin typeface="Lato Light"/>
                <a:ea typeface="+mn-ea"/>
                <a:cs typeface="+mn-cs"/>
              </a:rPr>
              <a:t>BUSINESS</a:t>
            </a:r>
            <a:r>
              <a:rPr lang="es-CO" sz="4000" b="0" i="0" u="none" strike="noStrike" cap="none" spc="0">
                <a:ln>
                  <a:noFill/>
                </a:ln>
                <a:solidFill>
                  <a:srgbClr val="747993"/>
                </a:solidFill>
                <a:latin typeface="Lato Light"/>
                <a:ea typeface="+mn-ea"/>
                <a:cs typeface="+mn-cs"/>
              </a:rPr>
              <a:t> </a:t>
            </a:r>
            <a:endParaRPr/>
          </a:p>
          <a:p>
            <a:pPr marL="0" marR="0" lvl="0" indent="0" algn="l" defTabSz="914400" rtl="0">
              <a:lnSpc>
                <a:spcPct val="100000"/>
              </a:lnSpc>
              <a:spcBef>
                <a:spcPts val="0"/>
              </a:spcBef>
              <a:spcAft>
                <a:spcPts val="0"/>
              </a:spcAft>
              <a:buClrTx/>
              <a:buSzTx/>
              <a:buFontTx/>
              <a:buNone/>
              <a:defRPr/>
            </a:pPr>
            <a:r>
              <a:rPr lang="es-CO" sz="4000" b="1" i="0" u="none" strike="noStrike" cap="none" spc="0">
                <a:ln>
                  <a:noFill/>
                </a:ln>
                <a:solidFill>
                  <a:srgbClr val="FFFFFF"/>
                </a:solidFill>
                <a:latin typeface="Lato"/>
                <a:ea typeface="+mn-ea"/>
                <a:cs typeface="+mn-cs"/>
              </a:rPr>
              <a:t>INFOGRAPHIC</a:t>
            </a:r>
            <a:endParaRPr/>
          </a:p>
        </p:txBody>
      </p:sp>
      <p:sp>
        <p:nvSpPr>
          <p:cNvPr id="205131619" name="Text Placeholder 51"/>
          <p:cNvSpPr txBox="1"/>
          <p:nvPr/>
        </p:nvSpPr>
        <p:spPr bwMode="auto">
          <a:xfrm>
            <a:off x="6696023" y="9262286"/>
            <a:ext cx="4173478" cy="2525789"/>
          </a:xfrm>
          <a:prstGeom prst="rect">
            <a:avLst/>
          </a:prstGeom>
        </p:spPr>
        <p:txBody>
          <a:bodyPr/>
          <a:lst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a:lstStyle>
          <a:p>
            <a:pPr marL="0" marR="0" lvl="0" indent="0" algn="l" defTabSz="914400" rtl="0">
              <a:lnSpc>
                <a:spcPct val="90000"/>
              </a:lnSpc>
              <a:spcBef>
                <a:spcPts val="1000"/>
              </a:spcBef>
              <a:spcAft>
                <a:spcPts val="0"/>
              </a:spcAft>
              <a:buClrTx/>
              <a:buSzTx/>
              <a:buFont typeface="Arial"/>
              <a:buNone/>
              <a:defRPr/>
            </a:pPr>
            <a:r>
              <a:rPr lang="en-US" sz="1800" b="1" i="0" u="none" strike="noStrike" cap="none" spc="0">
                <a:ln>
                  <a:noFill/>
                </a:ln>
                <a:solidFill>
                  <a:srgbClr val="E4A9C9"/>
                </a:solidFill>
                <a:latin typeface="Lato Light"/>
                <a:ea typeface="+mn-ea"/>
                <a:cs typeface="+mn-cs"/>
              </a:rPr>
              <a:t>Your Title</a:t>
            </a:r>
            <a:endParaRPr/>
          </a:p>
          <a:p>
            <a:pPr marL="0" marR="0" lvl="0" indent="0" algn="l" defTabSz="914400" rtl="0">
              <a:lnSpc>
                <a:spcPct val="90000"/>
              </a:lnSpc>
              <a:spcBef>
                <a:spcPts val="1000"/>
              </a:spcBef>
              <a:spcAft>
                <a:spcPts val="0"/>
              </a:spcAft>
              <a:buClrTx/>
              <a:buSzTx/>
              <a:buFont typeface="Arial"/>
              <a:buNone/>
              <a:defRPr/>
            </a:pPr>
            <a:r>
              <a:rPr lang="en-US" sz="1800" b="0" i="0" u="none" strike="noStrike" cap="none" spc="0">
                <a:ln>
                  <a:noFill/>
                </a:ln>
                <a:solidFill>
                  <a:srgbClr val="FFFFFF"/>
                </a:solidFill>
                <a:latin typeface="Lato Light"/>
                <a:ea typeface="+mn-ea"/>
                <a:cs typeface="+mn-cs"/>
              </a:rPr>
              <a:t>Lorem ipsum dolor sit amet, consectetur adipiscing elit. Lorem ipsum dolor sit amet, consectetur adipiscing elit. Lorem ipsum dolor sit amet, consectetur adipiscing elit. </a:t>
            </a:r>
            <a:endParaRPr/>
          </a:p>
          <a:p>
            <a:pPr marL="0" marR="0" lvl="0" indent="0" algn="l" defTabSz="914400" rtl="0">
              <a:lnSpc>
                <a:spcPct val="90000"/>
              </a:lnSpc>
              <a:spcBef>
                <a:spcPts val="1000"/>
              </a:spcBef>
              <a:spcAft>
                <a:spcPts val="0"/>
              </a:spcAft>
              <a:buClrTx/>
              <a:buSzTx/>
              <a:buFont typeface="Arial"/>
              <a:buNone/>
              <a:defRPr/>
            </a:pPr>
            <a:endParaRPr lang="en-US" sz="1800" b="0" i="0" u="none" strike="noStrike" cap="none" spc="0">
              <a:ln>
                <a:noFill/>
              </a:ln>
              <a:solidFill>
                <a:srgbClr val="FFFFFF"/>
              </a:solidFill>
              <a:latin typeface="Lato Light"/>
              <a:ea typeface="+mn-ea"/>
              <a:cs typeface="+mn-cs"/>
            </a:endParaRPr>
          </a:p>
        </p:txBody>
      </p:sp>
      <p:sp>
        <p:nvSpPr>
          <p:cNvPr id="335189590" name="CuadroTexto 3"/>
          <p:cNvSpPr txBox="1"/>
          <p:nvPr/>
        </p:nvSpPr>
        <p:spPr bwMode="auto">
          <a:xfrm>
            <a:off x="7657103" y="3425578"/>
            <a:ext cx="4206240" cy="646331"/>
          </a:xfrm>
          <a:prstGeom prst="rect">
            <a:avLst/>
          </a:prstGeom>
          <a:noFill/>
        </p:spPr>
        <p:txBody>
          <a:bodyPr wrap="square" rtlCol="0">
            <a:spAutoFit/>
          </a:bodyPr>
          <a:lstStyle/>
          <a:p>
            <a:pPr marL="0" marR="0" lvl="0" indent="0" algn="l" defTabSz="914400" rtl="0">
              <a:lnSpc>
                <a:spcPct val="100000"/>
              </a:lnSpc>
              <a:spcBef>
                <a:spcPts val="0"/>
              </a:spcBef>
              <a:spcAft>
                <a:spcPts val="0"/>
              </a:spcAft>
              <a:buClrTx/>
              <a:buSzTx/>
              <a:buFontTx/>
              <a:buNone/>
              <a:defRPr/>
            </a:pPr>
            <a:r>
              <a:rPr lang="es-CO" sz="3600" b="0" i="0" u="none" strike="noStrike" cap="none" spc="0" dirty="0">
                <a:ln>
                  <a:noFill/>
                </a:ln>
                <a:solidFill>
                  <a:srgbClr val="FFFFFF"/>
                </a:solidFill>
                <a:latin typeface="Lato Light"/>
                <a:ea typeface="+mn-ea"/>
                <a:cs typeface="+mn-cs"/>
              </a:rPr>
              <a:t>THE PROBLEM</a:t>
            </a:r>
            <a:endParaRPr dirty="0"/>
          </a:p>
        </p:txBody>
      </p:sp>
      <p:sp>
        <p:nvSpPr>
          <p:cNvPr id="510236115" name="Text Placeholder 51"/>
          <p:cNvSpPr txBox="1"/>
          <p:nvPr/>
        </p:nvSpPr>
        <p:spPr bwMode="auto">
          <a:xfrm>
            <a:off x="7736236" y="4098111"/>
            <a:ext cx="4127107" cy="1431320"/>
          </a:xfrm>
          <a:prstGeom prst="rect">
            <a:avLst/>
          </a:prstGeom>
        </p:spPr>
        <p:txBody>
          <a:bodyPr/>
          <a:lst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a:lstStyle>
          <a:p>
            <a:pPr marL="0" marR="0" lvl="0" indent="0" algn="l" defTabSz="914400" rtl="0">
              <a:lnSpc>
                <a:spcPct val="90000"/>
              </a:lnSpc>
              <a:spcBef>
                <a:spcPts val="1000"/>
              </a:spcBef>
              <a:spcAft>
                <a:spcPts val="0"/>
              </a:spcAft>
              <a:buClrTx/>
              <a:buSzTx/>
              <a:buFont typeface="Arial"/>
              <a:buNone/>
              <a:defRPr/>
            </a:pPr>
            <a:r>
              <a:rPr lang="en-US" sz="1800" b="0" i="0" u="none" strike="noStrike" cap="none" spc="0" dirty="0">
                <a:ln>
                  <a:noFill/>
                </a:ln>
                <a:solidFill>
                  <a:srgbClr val="FFFFFF"/>
                </a:solidFill>
                <a:latin typeface="Lato Light"/>
                <a:ea typeface="+mn-ea"/>
                <a:cs typeface="+mn-cs"/>
              </a:rPr>
              <a:t>Link between Midwives and families  </a:t>
            </a:r>
          </a:p>
        </p:txBody>
      </p:sp>
      <p:pic>
        <p:nvPicPr>
          <p:cNvPr id="2004007544" name="Picture 1" descr="A black and blue text&#10;&#10;AI-generated content may be incorrect."/>
          <p:cNvPicPr>
            <a:picLocks noChangeAspect="1"/>
          </p:cNvPicPr>
          <p:nvPr/>
        </p:nvPicPr>
        <p:blipFill>
          <a:blip r:embed="rId12"/>
          <a:stretch/>
        </p:blipFill>
        <p:spPr bwMode="auto">
          <a:xfrm>
            <a:off x="7988380" y="2263138"/>
            <a:ext cx="3536004" cy="85177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w="http://schemas.openxmlformats.org/wordprocessingml/2006/main" xmlns:m="http://schemas.openxmlformats.org/officeDocument/2006/math"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10236115"/>
                                        </p:tgtEl>
                                        <p:attrNameLst>
                                          <p:attrName>style.visibility</p:attrName>
                                        </p:attrNameLst>
                                      </p:cBhvr>
                                      <p:to>
                                        <p:strVal val="visible"/>
                                      </p:to>
                                    </p:set>
                                    <p:anim calcmode="lin" valueType="num">
                                      <p:cBhvr additive="base">
                                        <p:cTn id="7" dur="500" fill="hold"/>
                                        <p:tgtEl>
                                          <p:spTgt spid="510236115"/>
                                        </p:tgtEl>
                                        <p:attrNameLst>
                                          <p:attrName>ppt_x</p:attrName>
                                        </p:attrNameLst>
                                      </p:cBhvr>
                                      <p:tavLst>
                                        <p:tav tm="0">
                                          <p:val>
                                            <p:strVal val="1+#ppt_w/2"/>
                                          </p:val>
                                        </p:tav>
                                        <p:tav tm="100000">
                                          <p:val>
                                            <p:strVal val="#ppt_x"/>
                                          </p:val>
                                        </p:tav>
                                      </p:tavLst>
                                    </p:anim>
                                    <p:anim calcmode="lin" valueType="num">
                                      <p:cBhvr additive="base">
                                        <p:cTn id="8" dur="500" fill="hold"/>
                                        <p:tgtEl>
                                          <p:spTgt spid="5102361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35189590"/>
                                        </p:tgtEl>
                                        <p:attrNameLst>
                                          <p:attrName>style.visibility</p:attrName>
                                        </p:attrNameLst>
                                      </p:cBhvr>
                                      <p:to>
                                        <p:strVal val="visible"/>
                                      </p:to>
                                    </p:set>
                                    <p:anim calcmode="lin" valueType="num">
                                      <p:cBhvr additive="base">
                                        <p:cTn id="11" dur="500" fill="hold"/>
                                        <p:tgtEl>
                                          <p:spTgt spid="335189590"/>
                                        </p:tgtEl>
                                        <p:attrNameLst>
                                          <p:attrName>ppt_x</p:attrName>
                                        </p:attrNameLst>
                                      </p:cBhvr>
                                      <p:tavLst>
                                        <p:tav tm="0">
                                          <p:val>
                                            <p:strVal val="1+#ppt_w/2"/>
                                          </p:val>
                                        </p:tav>
                                        <p:tav tm="100000">
                                          <p:val>
                                            <p:strVal val="#ppt_x"/>
                                          </p:val>
                                        </p:tav>
                                      </p:tavLst>
                                    </p:anim>
                                    <p:anim calcmode="lin" valueType="num">
                                      <p:cBhvr additive="base">
                                        <p:cTn id="12" dur="500" fill="hold"/>
                                        <p:tgtEl>
                                          <p:spTgt spid="3351895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189590" grpId="0"/>
      <p:bldP spid="51023611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48180610" name="Rounded Rectangle 8"/>
          <p:cNvSpPr/>
          <p:nvPr/>
        </p:nvSpPr>
        <p:spPr bwMode="auto">
          <a:xfrm>
            <a:off x="7814234" y="2201523"/>
            <a:ext cx="3954087" cy="1068496"/>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59105778" name="Forma libre: forma 74"/>
          <p:cNvSpPr/>
          <p:nvPr/>
        </p:nvSpPr>
        <p:spPr bwMode="auto">
          <a:xfrm rot="14841100">
            <a:off x="4454414" y="1138868"/>
            <a:ext cx="2902097" cy="2652598"/>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extrusionOk="0">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a:effectLst>
            <a:glow rad="355600">
              <a:schemeClr val="accent1">
                <a:satMod val="175000"/>
                <a:alpha val="40000"/>
              </a:schemeClr>
            </a:glo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632132636" name="Forma libre: forma 81"/>
          <p:cNvSpPr/>
          <p:nvPr/>
        </p:nvSpPr>
        <p:spPr bwMode="auto">
          <a:xfrm rot="11759531">
            <a:off x="3344344" y="1160914"/>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extrusionOk="0">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936882227" name="Forma libre: forma 80"/>
          <p:cNvSpPr/>
          <p:nvPr/>
        </p:nvSpPr>
        <p:spPr bwMode="auto">
          <a:xfrm rot="9237328">
            <a:off x="2110264" y="1181089"/>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extrusionOk="0">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740500673" name="Forma libre: forma 79"/>
          <p:cNvSpPr/>
          <p:nvPr/>
        </p:nvSpPr>
        <p:spPr bwMode="auto">
          <a:xfrm rot="6927400">
            <a:off x="1236587" y="2108234"/>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extrusionOk="0">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397011688" name="Forma libre: forma 78"/>
          <p:cNvSpPr/>
          <p:nvPr/>
        </p:nvSpPr>
        <p:spPr bwMode="auto">
          <a:xfrm rot="4395972">
            <a:off x="1283531" y="3311489"/>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extrusionOk="0">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890845419" name="Forma libre: forma 77"/>
          <p:cNvSpPr/>
          <p:nvPr/>
        </p:nvSpPr>
        <p:spPr bwMode="auto">
          <a:xfrm rot="1596778">
            <a:off x="2101180" y="4164137"/>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extrusionOk="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215049827" name="Forma libre: forma 76"/>
          <p:cNvSpPr/>
          <p:nvPr/>
        </p:nvSpPr>
        <p:spPr bwMode="auto">
          <a:xfrm rot="20456664">
            <a:off x="3303365" y="4130662"/>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extrusionOk="0">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733691753" name="Forma libre: forma 75"/>
          <p:cNvSpPr/>
          <p:nvPr/>
        </p:nvSpPr>
        <p:spPr bwMode="auto">
          <a:xfrm rot="17620945">
            <a:off x="4184065" y="3285757"/>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extrusionOk="0">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pic>
        <p:nvPicPr>
          <p:cNvPr id="249169904" name="Gráfico 105" descr="Signo de interrogación con relleno sólido"/>
          <p:cNvPicPr>
            <a:picLocks noChangeAspect="1"/>
          </p:cNvPicPr>
          <p:nvPr/>
        </p:nvPicPr>
        <p:blipFill>
          <a:blip r:embed="rId3"/>
          <a:stretch/>
        </p:blipFill>
        <p:spPr bwMode="auto">
          <a:xfrm>
            <a:off x="4839249" y="3924116"/>
            <a:ext cx="657904" cy="657904"/>
          </a:xfrm>
          <a:prstGeom prst="rect">
            <a:avLst/>
          </a:prstGeom>
        </p:spPr>
      </p:pic>
      <p:pic>
        <p:nvPicPr>
          <p:cNvPr id="1353760627" name="Gráfico 106" descr="Diana con relleno sólido"/>
          <p:cNvPicPr>
            <a:picLocks noChangeAspect="1"/>
          </p:cNvPicPr>
          <p:nvPr/>
        </p:nvPicPr>
        <p:blipFill>
          <a:blip r:embed="rId4"/>
          <a:stretch/>
        </p:blipFill>
        <p:spPr bwMode="auto">
          <a:xfrm>
            <a:off x="3866007" y="1389674"/>
            <a:ext cx="657904" cy="657904"/>
          </a:xfrm>
          <a:prstGeom prst="rect">
            <a:avLst/>
          </a:prstGeom>
        </p:spPr>
      </p:pic>
      <p:pic>
        <p:nvPicPr>
          <p:cNvPr id="973407802" name="Gráfico 107" descr="Calendario con relleno sólido"/>
          <p:cNvPicPr>
            <a:picLocks noChangeAspect="1"/>
          </p:cNvPicPr>
          <p:nvPr/>
        </p:nvPicPr>
        <p:blipFill>
          <a:blip r:embed="rId5"/>
          <a:stretch/>
        </p:blipFill>
        <p:spPr bwMode="auto">
          <a:xfrm>
            <a:off x="1507218" y="3840937"/>
            <a:ext cx="657904" cy="657904"/>
          </a:xfrm>
          <a:prstGeom prst="rect">
            <a:avLst/>
          </a:prstGeom>
        </p:spPr>
      </p:pic>
      <p:pic>
        <p:nvPicPr>
          <p:cNvPr id="917965731" name="Gráfico 108" descr="Presentación con gráfico circular con relleno sólido"/>
          <p:cNvPicPr>
            <a:picLocks noChangeAspect="1"/>
          </p:cNvPicPr>
          <p:nvPr/>
        </p:nvPicPr>
        <p:blipFill>
          <a:blip r:embed="rId6"/>
          <a:stretch/>
        </p:blipFill>
        <p:spPr bwMode="auto">
          <a:xfrm>
            <a:off x="5451359" y="1569509"/>
            <a:ext cx="1566110" cy="1566110"/>
          </a:xfrm>
          <a:prstGeom prst="rect">
            <a:avLst/>
          </a:prstGeom>
        </p:spPr>
      </p:pic>
      <p:pic>
        <p:nvPicPr>
          <p:cNvPr id="1210461011" name="Gráfico 109" descr="Piezas de rompecabezas con relleno sólido"/>
          <p:cNvPicPr>
            <a:picLocks noChangeAspect="1"/>
          </p:cNvPicPr>
          <p:nvPr/>
        </p:nvPicPr>
        <p:blipFill>
          <a:blip r:embed="rId7"/>
          <a:stretch/>
        </p:blipFill>
        <p:spPr bwMode="auto">
          <a:xfrm>
            <a:off x="1560137" y="2431456"/>
            <a:ext cx="657904" cy="657904"/>
          </a:xfrm>
          <a:prstGeom prst="rect">
            <a:avLst/>
          </a:prstGeom>
        </p:spPr>
      </p:pic>
      <p:pic>
        <p:nvPicPr>
          <p:cNvPr id="2006674253" name="Gráfico 110" descr="Edificio con relleno sólido"/>
          <p:cNvPicPr>
            <a:picLocks noChangeAspect="1"/>
          </p:cNvPicPr>
          <p:nvPr/>
        </p:nvPicPr>
        <p:blipFill>
          <a:blip r:embed="rId8"/>
          <a:stretch/>
        </p:blipFill>
        <p:spPr bwMode="auto">
          <a:xfrm>
            <a:off x="3803870" y="4777873"/>
            <a:ext cx="738073" cy="738073"/>
          </a:xfrm>
          <a:prstGeom prst="rect">
            <a:avLst/>
          </a:prstGeom>
        </p:spPr>
      </p:pic>
      <p:pic>
        <p:nvPicPr>
          <p:cNvPr id="107359546" name="Gráfico 111" descr="Dinero volando con relleno sólido"/>
          <p:cNvPicPr>
            <a:picLocks noChangeAspect="1"/>
          </p:cNvPicPr>
          <p:nvPr/>
        </p:nvPicPr>
        <p:blipFill>
          <a:blip r:embed="rId9"/>
          <a:stretch/>
        </p:blipFill>
        <p:spPr bwMode="auto">
          <a:xfrm>
            <a:off x="2498894" y="4754450"/>
            <a:ext cx="657904" cy="657904"/>
          </a:xfrm>
          <a:prstGeom prst="rect">
            <a:avLst/>
          </a:prstGeom>
        </p:spPr>
      </p:pic>
      <p:pic>
        <p:nvPicPr>
          <p:cNvPr id="855417430" name="Gráfico 112" descr="Bombilla y lápiz con relleno sólido"/>
          <p:cNvPicPr>
            <a:picLocks noChangeAspect="1"/>
          </p:cNvPicPr>
          <p:nvPr/>
        </p:nvPicPr>
        <p:blipFill>
          <a:blip r:embed="rId10"/>
          <a:stretch/>
        </p:blipFill>
        <p:spPr bwMode="auto">
          <a:xfrm>
            <a:off x="2499148" y="1596759"/>
            <a:ext cx="657904" cy="657904"/>
          </a:xfrm>
          <a:prstGeom prst="rect">
            <a:avLst/>
          </a:prstGeom>
        </p:spPr>
      </p:pic>
      <p:pic>
        <p:nvPicPr>
          <p:cNvPr id="2051213962" name="Gráfico 113" descr="Engranaje único con relleno sólido"/>
          <p:cNvPicPr>
            <a:picLocks noChangeAspect="1"/>
          </p:cNvPicPr>
          <p:nvPr/>
        </p:nvPicPr>
        <p:blipFill>
          <a:blip r:embed="rId11"/>
          <a:stretch/>
        </p:blipFill>
        <p:spPr bwMode="auto">
          <a:xfrm rot="1799999">
            <a:off x="2731249" y="2691285"/>
            <a:ext cx="1615357" cy="1615357"/>
          </a:xfrm>
          <a:prstGeom prst="rect">
            <a:avLst/>
          </a:prstGeom>
        </p:spPr>
      </p:pic>
      <p:sp>
        <p:nvSpPr>
          <p:cNvPr id="113431888" name="CuadroTexto 2"/>
          <p:cNvSpPr txBox="1"/>
          <p:nvPr/>
        </p:nvSpPr>
        <p:spPr bwMode="auto">
          <a:xfrm>
            <a:off x="7793286" y="3303979"/>
            <a:ext cx="4206240" cy="646331"/>
          </a:xfrm>
          <a:prstGeom prst="rect">
            <a:avLst/>
          </a:prstGeom>
          <a:noFill/>
        </p:spPr>
        <p:txBody>
          <a:bodyPr wrap="square" rtlCol="0">
            <a:spAutoFit/>
          </a:bodyPr>
          <a:lstStyle/>
          <a:p>
            <a:pPr marL="0" marR="0" lvl="0" indent="0" algn="l" defTabSz="914400" rtl="0">
              <a:lnSpc>
                <a:spcPct val="100000"/>
              </a:lnSpc>
              <a:spcBef>
                <a:spcPts val="0"/>
              </a:spcBef>
              <a:spcAft>
                <a:spcPts val="0"/>
              </a:spcAft>
              <a:buClrTx/>
              <a:buSzTx/>
              <a:buFontTx/>
              <a:buNone/>
              <a:defRPr/>
            </a:pPr>
            <a:r>
              <a:rPr lang="es-CO" sz="3600" b="0" i="0" u="none" strike="noStrike" cap="none" spc="0">
                <a:ln>
                  <a:noFill/>
                </a:ln>
                <a:solidFill>
                  <a:srgbClr val="FFFFFF"/>
                </a:solidFill>
                <a:latin typeface="Lato Light"/>
                <a:ea typeface="+mn-ea"/>
                <a:cs typeface="+mn-cs"/>
              </a:rPr>
              <a:t>PLANNING PHASE</a:t>
            </a:r>
            <a:endParaRPr/>
          </a:p>
        </p:txBody>
      </p:sp>
      <p:sp>
        <p:nvSpPr>
          <p:cNvPr id="1048295179" name="Text Placeholder 51"/>
          <p:cNvSpPr txBox="1"/>
          <p:nvPr/>
        </p:nvSpPr>
        <p:spPr bwMode="auto">
          <a:xfrm>
            <a:off x="7919634" y="2746703"/>
            <a:ext cx="4079892" cy="822339"/>
          </a:xfrm>
          <a:prstGeom prst="rect">
            <a:avLst/>
          </a:prstGeom>
        </p:spPr>
        <p:txBody>
          <a:bodyPr/>
          <a:lst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a:lstStyle>
          <a:p>
            <a:pPr marL="0" marR="0" lvl="0" indent="0" algn="l" defTabSz="914400" rtl="0">
              <a:lnSpc>
                <a:spcPct val="90000"/>
              </a:lnSpc>
              <a:spcBef>
                <a:spcPts val="1000"/>
              </a:spcBef>
              <a:spcAft>
                <a:spcPts val="0"/>
              </a:spcAft>
              <a:buClrTx/>
              <a:buSzTx/>
              <a:buFont typeface="Arial"/>
              <a:buNone/>
              <a:defRPr/>
            </a:pPr>
            <a:endParaRPr lang="en-US" sz="1800" b="0" i="0" u="none" strike="noStrike" cap="none" spc="0">
              <a:ln>
                <a:noFill/>
              </a:ln>
              <a:solidFill>
                <a:srgbClr val="FFFFFF"/>
              </a:solidFill>
              <a:latin typeface="Lato Light"/>
              <a:ea typeface="+mn-ea"/>
              <a:cs typeface="+mn-cs"/>
            </a:endParaRPr>
          </a:p>
        </p:txBody>
      </p:sp>
      <p:sp>
        <p:nvSpPr>
          <p:cNvPr id="1036929686" name="Rounded Rectangle 8"/>
          <p:cNvSpPr/>
          <p:nvPr/>
        </p:nvSpPr>
        <p:spPr bwMode="auto">
          <a:xfrm>
            <a:off x="7814235" y="959578"/>
            <a:ext cx="3954087" cy="1068496"/>
          </a:xfrm>
          <a:prstGeom prst="roundRect">
            <a:avLst>
              <a:gd name="adj" fmla="val 16667"/>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pic>
        <p:nvPicPr>
          <p:cNvPr id="988421833" name="Picture 4" descr="A black and blue text&#10;&#10;AI-generated content may be incorrect."/>
          <p:cNvPicPr>
            <a:picLocks noChangeAspect="1"/>
          </p:cNvPicPr>
          <p:nvPr/>
        </p:nvPicPr>
        <p:blipFill>
          <a:blip r:embed="rId12"/>
          <a:stretch/>
        </p:blipFill>
        <p:spPr bwMode="auto">
          <a:xfrm>
            <a:off x="8066380" y="1038395"/>
            <a:ext cx="3536004" cy="851771"/>
          </a:xfrm>
          <a:prstGeom prst="rect">
            <a:avLst/>
          </a:prstGeom>
        </p:spPr>
      </p:pic>
      <p:pic>
        <p:nvPicPr>
          <p:cNvPr id="880273497" name="Graphic 5"/>
          <p:cNvPicPr>
            <a:picLocks noChangeAspect="1"/>
          </p:cNvPicPr>
          <p:nvPr/>
        </p:nvPicPr>
        <p:blipFill>
          <a:blip r:embed="rId13">
            <a:extLst>
              <a:ext uri="{96DAC541-7B7A-43D3-8B79-37D633B846F1}">
                <asvg:svgBlip xmlns:asvg="http://schemas.microsoft.com/office/drawing/2016/SVG/main" r:embed="rId14"/>
              </a:ext>
            </a:extLst>
          </a:blip>
          <a:stretch/>
        </p:blipFill>
        <p:spPr bwMode="auto">
          <a:xfrm>
            <a:off x="8028858" y="2393454"/>
            <a:ext cx="3482658" cy="747004"/>
          </a:xfrm>
          <a:prstGeom prst="rect">
            <a:avLst/>
          </a:prstGeom>
        </p:spPr>
      </p:pic>
      <p:sp>
        <p:nvSpPr>
          <p:cNvPr id="1623094709" name="TextBox 1623094708"/>
          <p:cNvSpPr txBox="1"/>
          <p:nvPr/>
        </p:nvSpPr>
        <p:spPr bwMode="auto">
          <a:xfrm>
            <a:off x="7793285" y="4162335"/>
            <a:ext cx="4102175" cy="92333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b="1" dirty="0">
                <a:solidFill>
                  <a:schemeClr val="bg1"/>
                </a:solidFill>
              </a:rPr>
              <a:t>Define project scope, resources, timelines, and risks for developing the system.</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w="http://schemas.openxmlformats.org/wordprocessingml/2006/main" xmlns:m="http://schemas.openxmlformats.org/officeDocument/2006/math"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48295179"/>
                                        </p:tgtEl>
                                        <p:attrNameLst>
                                          <p:attrName>style.visibility</p:attrName>
                                        </p:attrNameLst>
                                      </p:cBhvr>
                                      <p:to>
                                        <p:strVal val="visible"/>
                                      </p:to>
                                    </p:set>
                                    <p:anim calcmode="lin" valueType="num">
                                      <p:cBhvr additive="base">
                                        <p:cTn id="7" dur="500" fill="hold"/>
                                        <p:tgtEl>
                                          <p:spTgt spid="1048295179"/>
                                        </p:tgtEl>
                                        <p:attrNameLst>
                                          <p:attrName>ppt_x</p:attrName>
                                        </p:attrNameLst>
                                      </p:cBhvr>
                                      <p:tavLst>
                                        <p:tav tm="0">
                                          <p:val>
                                            <p:strVal val="1+#ppt_w/2"/>
                                          </p:val>
                                        </p:tav>
                                        <p:tav tm="100000">
                                          <p:val>
                                            <p:strVal val="#ppt_x"/>
                                          </p:val>
                                        </p:tav>
                                      </p:tavLst>
                                    </p:anim>
                                    <p:anim calcmode="lin" valueType="num">
                                      <p:cBhvr additive="base">
                                        <p:cTn id="8" dur="500" fill="hold"/>
                                        <p:tgtEl>
                                          <p:spTgt spid="104829517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3431888"/>
                                        </p:tgtEl>
                                        <p:attrNameLst>
                                          <p:attrName>style.visibility</p:attrName>
                                        </p:attrNameLst>
                                      </p:cBhvr>
                                      <p:to>
                                        <p:strVal val="visible"/>
                                      </p:to>
                                    </p:set>
                                    <p:anim calcmode="lin" valueType="num">
                                      <p:cBhvr additive="base">
                                        <p:cTn id="11" dur="500" fill="hold"/>
                                        <p:tgtEl>
                                          <p:spTgt spid="113431888"/>
                                        </p:tgtEl>
                                        <p:attrNameLst>
                                          <p:attrName>ppt_x</p:attrName>
                                        </p:attrNameLst>
                                      </p:cBhvr>
                                      <p:tavLst>
                                        <p:tav tm="0">
                                          <p:val>
                                            <p:strVal val="1+#ppt_w/2"/>
                                          </p:val>
                                        </p:tav>
                                        <p:tav tm="100000">
                                          <p:val>
                                            <p:strVal val="#ppt_x"/>
                                          </p:val>
                                        </p:tav>
                                      </p:tavLst>
                                    </p:anim>
                                    <p:anim calcmode="lin" valueType="num">
                                      <p:cBhvr additive="base">
                                        <p:cTn id="12" dur="500" fill="hold"/>
                                        <p:tgtEl>
                                          <p:spTgt spid="1134318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31888" grpId="0"/>
      <p:bldP spid="1048295179"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2939868" name="Forma libre: forma 74"/>
          <p:cNvSpPr/>
          <p:nvPr/>
        </p:nvSpPr>
        <p:spPr bwMode="auto">
          <a:xfrm rot="17541101">
            <a:off x="4199349" y="3257800"/>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extrusionOk="0">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717735881" name="Forma libre: forma 81"/>
          <p:cNvSpPr/>
          <p:nvPr/>
        </p:nvSpPr>
        <p:spPr bwMode="auto">
          <a:xfrm rot="14459531">
            <a:off x="4393193" y="1306575"/>
            <a:ext cx="2807351" cy="2623334"/>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extrusionOk="0">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a:effectLst>
            <a:glow rad="381000">
              <a:schemeClr val="accent4">
                <a:lumMod val="20000"/>
                <a:lumOff val="80000"/>
                <a:alpha val="40000"/>
              </a:schemeClr>
            </a:glow>
            <a:reflection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455199522" name="Forma libre: forma 80"/>
          <p:cNvSpPr/>
          <p:nvPr/>
        </p:nvSpPr>
        <p:spPr bwMode="auto">
          <a:xfrm rot="11937328">
            <a:off x="3325252" y="1169142"/>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extrusionOk="0">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268492169" name="Forma libre: forma 79"/>
          <p:cNvSpPr/>
          <p:nvPr/>
        </p:nvSpPr>
        <p:spPr bwMode="auto">
          <a:xfrm rot="9627400">
            <a:off x="2083013" y="1203923"/>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extrusionOk="0">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990884510" name="Forma libre: forma 78"/>
          <p:cNvSpPr/>
          <p:nvPr/>
        </p:nvSpPr>
        <p:spPr bwMode="auto">
          <a:xfrm rot="7095973">
            <a:off x="1254458" y="2082324"/>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extrusionOk="0">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845944616" name="Forma libre: forma 77"/>
          <p:cNvSpPr/>
          <p:nvPr/>
        </p:nvSpPr>
        <p:spPr bwMode="auto">
          <a:xfrm rot="4296778">
            <a:off x="1233048" y="3281571"/>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extrusionOk="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446152429" name="Forma libre: forma 76"/>
          <p:cNvSpPr/>
          <p:nvPr/>
        </p:nvSpPr>
        <p:spPr bwMode="auto">
          <a:xfrm rot="1556663">
            <a:off x="2078779" y="4117324"/>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extrusionOk="0">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439334025" name="Forma libre: forma 75"/>
          <p:cNvSpPr/>
          <p:nvPr/>
        </p:nvSpPr>
        <p:spPr bwMode="auto">
          <a:xfrm rot="20320944">
            <a:off x="3302064" y="4158461"/>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extrusionOk="0">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pic>
        <p:nvPicPr>
          <p:cNvPr id="1843998456" name="Gráfico 105" descr="Signo de interrogación con relleno sólido"/>
          <p:cNvPicPr>
            <a:picLocks noChangeAspect="1"/>
          </p:cNvPicPr>
          <p:nvPr/>
        </p:nvPicPr>
        <p:blipFill>
          <a:blip r:embed="rId3"/>
          <a:stretch/>
        </p:blipFill>
        <p:spPr bwMode="auto">
          <a:xfrm>
            <a:off x="3774016" y="4817202"/>
            <a:ext cx="657904" cy="657904"/>
          </a:xfrm>
          <a:prstGeom prst="rect">
            <a:avLst/>
          </a:prstGeom>
        </p:spPr>
      </p:pic>
      <p:pic>
        <p:nvPicPr>
          <p:cNvPr id="39662714" name="Gráfico 106" descr="Diana con relleno sólido"/>
          <p:cNvPicPr>
            <a:picLocks noChangeAspect="1"/>
          </p:cNvPicPr>
          <p:nvPr/>
        </p:nvPicPr>
        <p:blipFill>
          <a:blip r:embed="rId4"/>
          <a:stretch/>
        </p:blipFill>
        <p:spPr bwMode="auto">
          <a:xfrm>
            <a:off x="5257359" y="1584663"/>
            <a:ext cx="1517514" cy="1517514"/>
          </a:xfrm>
          <a:prstGeom prst="rect">
            <a:avLst/>
          </a:prstGeom>
        </p:spPr>
      </p:pic>
      <p:pic>
        <p:nvPicPr>
          <p:cNvPr id="990750813" name="Gráfico 107" descr="Calendario con relleno sólido"/>
          <p:cNvPicPr>
            <a:picLocks noChangeAspect="1"/>
          </p:cNvPicPr>
          <p:nvPr/>
        </p:nvPicPr>
        <p:blipFill>
          <a:blip r:embed="rId5"/>
          <a:stretch/>
        </p:blipFill>
        <p:spPr bwMode="auto">
          <a:xfrm>
            <a:off x="1557109" y="2369681"/>
            <a:ext cx="657904" cy="657904"/>
          </a:xfrm>
          <a:prstGeom prst="rect">
            <a:avLst/>
          </a:prstGeom>
        </p:spPr>
      </p:pic>
      <p:pic>
        <p:nvPicPr>
          <p:cNvPr id="2098353634" name="Gráfico 108" descr="Presentación con gráfico circular con relleno sólido"/>
          <p:cNvPicPr>
            <a:picLocks noChangeAspect="1"/>
          </p:cNvPicPr>
          <p:nvPr/>
        </p:nvPicPr>
        <p:blipFill>
          <a:blip r:embed="rId6"/>
          <a:stretch/>
        </p:blipFill>
        <p:spPr bwMode="auto">
          <a:xfrm>
            <a:off x="4893639" y="3868816"/>
            <a:ext cx="657904" cy="657904"/>
          </a:xfrm>
          <a:prstGeom prst="rect">
            <a:avLst/>
          </a:prstGeom>
        </p:spPr>
      </p:pic>
      <p:pic>
        <p:nvPicPr>
          <p:cNvPr id="207066134" name="Gráfico 109" descr="Piezas de rompecabezas con relleno sólido"/>
          <p:cNvPicPr>
            <a:picLocks noChangeAspect="1"/>
          </p:cNvPicPr>
          <p:nvPr/>
        </p:nvPicPr>
        <p:blipFill>
          <a:blip r:embed="rId7"/>
          <a:stretch/>
        </p:blipFill>
        <p:spPr bwMode="auto">
          <a:xfrm>
            <a:off x="2534860" y="1406252"/>
            <a:ext cx="657904" cy="657904"/>
          </a:xfrm>
          <a:prstGeom prst="rect">
            <a:avLst/>
          </a:prstGeom>
        </p:spPr>
      </p:pic>
      <p:pic>
        <p:nvPicPr>
          <p:cNvPr id="789280459" name="Gráfico 110" descr="Edificio con relleno sólido"/>
          <p:cNvPicPr>
            <a:picLocks noChangeAspect="1"/>
          </p:cNvPicPr>
          <p:nvPr/>
        </p:nvPicPr>
        <p:blipFill>
          <a:blip r:embed="rId8"/>
          <a:stretch/>
        </p:blipFill>
        <p:spPr bwMode="auto">
          <a:xfrm>
            <a:off x="2473096" y="4718028"/>
            <a:ext cx="657904" cy="657904"/>
          </a:xfrm>
          <a:prstGeom prst="rect">
            <a:avLst/>
          </a:prstGeom>
        </p:spPr>
      </p:pic>
      <p:pic>
        <p:nvPicPr>
          <p:cNvPr id="715898735" name="Gráfico 111" descr="Dinero volando con relleno sólido"/>
          <p:cNvPicPr>
            <a:picLocks noChangeAspect="1"/>
          </p:cNvPicPr>
          <p:nvPr/>
        </p:nvPicPr>
        <p:blipFill>
          <a:blip r:embed="rId9"/>
          <a:stretch/>
        </p:blipFill>
        <p:spPr bwMode="auto">
          <a:xfrm>
            <a:off x="1520307" y="3720557"/>
            <a:ext cx="663908" cy="663908"/>
          </a:xfrm>
          <a:prstGeom prst="rect">
            <a:avLst/>
          </a:prstGeom>
        </p:spPr>
      </p:pic>
      <p:pic>
        <p:nvPicPr>
          <p:cNvPr id="1818136133" name="Gráfico 112" descr="Bombilla y lápiz con relleno sólido"/>
          <p:cNvPicPr>
            <a:picLocks noChangeAspect="1"/>
          </p:cNvPicPr>
          <p:nvPr/>
        </p:nvPicPr>
        <p:blipFill>
          <a:blip r:embed="rId10"/>
          <a:stretch/>
        </p:blipFill>
        <p:spPr bwMode="auto">
          <a:xfrm>
            <a:off x="4031241" y="1391636"/>
            <a:ext cx="657904" cy="657904"/>
          </a:xfrm>
          <a:prstGeom prst="rect">
            <a:avLst/>
          </a:prstGeom>
        </p:spPr>
      </p:pic>
      <p:pic>
        <p:nvPicPr>
          <p:cNvPr id="1817141330" name="Gráfico 113" descr="Engranaje único con relleno sólido"/>
          <p:cNvPicPr>
            <a:picLocks noChangeAspect="1"/>
          </p:cNvPicPr>
          <p:nvPr/>
        </p:nvPicPr>
        <p:blipFill>
          <a:blip r:embed="rId11"/>
          <a:stretch/>
        </p:blipFill>
        <p:spPr bwMode="auto">
          <a:xfrm rot="1799999">
            <a:off x="2731249" y="2691285"/>
            <a:ext cx="1615357" cy="1615357"/>
          </a:xfrm>
          <a:prstGeom prst="rect">
            <a:avLst/>
          </a:prstGeom>
        </p:spPr>
      </p:pic>
      <p:sp>
        <p:nvSpPr>
          <p:cNvPr id="29746921" name="CuadroTexto 2"/>
          <p:cNvSpPr txBox="1"/>
          <p:nvPr/>
        </p:nvSpPr>
        <p:spPr bwMode="auto">
          <a:xfrm>
            <a:off x="7619625" y="2924813"/>
            <a:ext cx="4206240" cy="1200329"/>
          </a:xfrm>
          <a:prstGeom prst="rect">
            <a:avLst/>
          </a:prstGeom>
          <a:noFill/>
        </p:spPr>
        <p:txBody>
          <a:bodyPr wrap="square" rtlCol="0">
            <a:spAutoFit/>
          </a:bodyPr>
          <a:lstStyle/>
          <a:p>
            <a:pPr marL="0" marR="0" lvl="0" indent="0" algn="l" defTabSz="914400" rtl="0">
              <a:lnSpc>
                <a:spcPct val="100000"/>
              </a:lnSpc>
              <a:spcBef>
                <a:spcPts val="0"/>
              </a:spcBef>
              <a:spcAft>
                <a:spcPts val="0"/>
              </a:spcAft>
              <a:buClrTx/>
              <a:buSzTx/>
              <a:buFontTx/>
              <a:buNone/>
              <a:defRPr/>
            </a:pPr>
            <a:r>
              <a:rPr lang="es-CO" sz="3600" b="0" i="0" u="none" strike="noStrike" cap="none" spc="0">
                <a:ln>
                  <a:noFill/>
                </a:ln>
                <a:solidFill>
                  <a:srgbClr val="FFFFFF"/>
                </a:solidFill>
                <a:latin typeface="Lato Light"/>
                <a:ea typeface="+mn-ea"/>
                <a:cs typeface="+mn-cs"/>
              </a:rPr>
              <a:t>REQUIREMENT DEFINITION</a:t>
            </a:r>
            <a:endParaRPr/>
          </a:p>
        </p:txBody>
      </p:sp>
      <p:sp>
        <p:nvSpPr>
          <p:cNvPr id="361750095" name="Text Placeholder 51"/>
          <p:cNvSpPr txBox="1"/>
          <p:nvPr/>
        </p:nvSpPr>
        <p:spPr bwMode="auto">
          <a:xfrm>
            <a:off x="7682946" y="4225849"/>
            <a:ext cx="3655613" cy="1735852"/>
          </a:xfrm>
          <a:prstGeom prst="rect">
            <a:avLst/>
          </a:prstGeom>
        </p:spPr>
        <p:txBody>
          <a:bodyPr/>
          <a:lst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a:lstStyle>
          <a:p>
            <a:pPr marL="0" marR="0" lvl="0" indent="0" algn="l" defTabSz="914400" rtl="0">
              <a:lnSpc>
                <a:spcPct val="90000"/>
              </a:lnSpc>
              <a:spcBef>
                <a:spcPts val="1000"/>
              </a:spcBef>
              <a:spcAft>
                <a:spcPts val="0"/>
              </a:spcAft>
              <a:buClrTx/>
              <a:buSzTx/>
              <a:buFont typeface="Arial"/>
              <a:buNone/>
              <a:defRPr/>
            </a:pPr>
            <a:r>
              <a:rPr lang="en-US" sz="1800" b="0" i="0" u="none" strike="noStrike" cap="none" spc="0">
                <a:ln>
                  <a:noFill/>
                </a:ln>
                <a:solidFill>
                  <a:srgbClr val="FFFFFF"/>
                </a:solidFill>
                <a:latin typeface="Lato Light"/>
                <a:ea typeface="Lato Light"/>
                <a:cs typeface="Lato Light"/>
              </a:rPr>
              <a:t>Identify and document what midwives and expecting mothers need from the health link system.</a:t>
            </a:r>
            <a:endParaRPr lang="en-US" sz="1800" b="0" i="0" u="none" strike="noStrike" cap="none" spc="0">
              <a:ln>
                <a:noFill/>
              </a:ln>
              <a:solidFill>
                <a:srgbClr val="FFFFFF"/>
              </a:solidFill>
              <a:latin typeface="Lato Light"/>
              <a:ea typeface="+mn-ea"/>
              <a:cs typeface="+mn-cs"/>
            </a:endParaRPr>
          </a:p>
        </p:txBody>
      </p:sp>
      <p:sp>
        <p:nvSpPr>
          <p:cNvPr id="1912272597" name="Rounded Rectangle 8"/>
          <p:cNvSpPr/>
          <p:nvPr/>
        </p:nvSpPr>
        <p:spPr bwMode="auto">
          <a:xfrm>
            <a:off x="7698757" y="1713260"/>
            <a:ext cx="3954087" cy="1068496"/>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pic>
        <p:nvPicPr>
          <p:cNvPr id="2118500158" name="Picture 4" descr="A black and blue text&#10;&#10;AI-generated content may be incorrect."/>
          <p:cNvPicPr>
            <a:picLocks noChangeAspect="1"/>
          </p:cNvPicPr>
          <p:nvPr/>
        </p:nvPicPr>
        <p:blipFill>
          <a:blip r:embed="rId12"/>
          <a:stretch/>
        </p:blipFill>
        <p:spPr bwMode="auto">
          <a:xfrm>
            <a:off x="7950902" y="1792077"/>
            <a:ext cx="3536004" cy="85177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w="http://schemas.openxmlformats.org/wordprocessingml/2006/main" xmlns:m="http://schemas.openxmlformats.org/officeDocument/2006/math"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61750095"/>
                                        </p:tgtEl>
                                        <p:attrNameLst>
                                          <p:attrName>style.visibility</p:attrName>
                                        </p:attrNameLst>
                                      </p:cBhvr>
                                      <p:to>
                                        <p:strVal val="visible"/>
                                      </p:to>
                                    </p:set>
                                    <p:anim calcmode="lin" valueType="num">
                                      <p:cBhvr additive="base">
                                        <p:cTn id="7" dur="500" fill="hold"/>
                                        <p:tgtEl>
                                          <p:spTgt spid="361750095"/>
                                        </p:tgtEl>
                                        <p:attrNameLst>
                                          <p:attrName>ppt_x</p:attrName>
                                        </p:attrNameLst>
                                      </p:cBhvr>
                                      <p:tavLst>
                                        <p:tav tm="0">
                                          <p:val>
                                            <p:strVal val="1+#ppt_w/2"/>
                                          </p:val>
                                        </p:tav>
                                        <p:tav tm="100000">
                                          <p:val>
                                            <p:strVal val="#ppt_x"/>
                                          </p:val>
                                        </p:tav>
                                      </p:tavLst>
                                    </p:anim>
                                    <p:anim calcmode="lin" valueType="num">
                                      <p:cBhvr additive="base">
                                        <p:cTn id="8" dur="500" fill="hold"/>
                                        <p:tgtEl>
                                          <p:spTgt spid="36175009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9746921"/>
                                        </p:tgtEl>
                                        <p:attrNameLst>
                                          <p:attrName>style.visibility</p:attrName>
                                        </p:attrNameLst>
                                      </p:cBhvr>
                                      <p:to>
                                        <p:strVal val="visible"/>
                                      </p:to>
                                    </p:set>
                                    <p:anim calcmode="lin" valueType="num">
                                      <p:cBhvr additive="base">
                                        <p:cTn id="11" dur="500" fill="hold"/>
                                        <p:tgtEl>
                                          <p:spTgt spid="29746921"/>
                                        </p:tgtEl>
                                        <p:attrNameLst>
                                          <p:attrName>ppt_x</p:attrName>
                                        </p:attrNameLst>
                                      </p:cBhvr>
                                      <p:tavLst>
                                        <p:tav tm="0">
                                          <p:val>
                                            <p:strVal val="1+#ppt_w/2"/>
                                          </p:val>
                                        </p:tav>
                                        <p:tav tm="100000">
                                          <p:val>
                                            <p:strVal val="#ppt_x"/>
                                          </p:val>
                                        </p:tav>
                                      </p:tavLst>
                                    </p:anim>
                                    <p:anim calcmode="lin" valueType="num">
                                      <p:cBhvr additive="base">
                                        <p:cTn id="12" dur="500" fill="hold"/>
                                        <p:tgtEl>
                                          <p:spTgt spid="297469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6921" grpId="0"/>
      <p:bldP spid="36175009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79570418" name="Rounded Rectangle 8"/>
          <p:cNvSpPr/>
          <p:nvPr/>
        </p:nvSpPr>
        <p:spPr bwMode="auto">
          <a:xfrm>
            <a:off x="7564733" y="2210480"/>
            <a:ext cx="3954087" cy="1068496"/>
          </a:xfrm>
          <a:prstGeom prst="roundRect">
            <a:avLst>
              <a:gd name="adj" fmla="val 16667"/>
            </a:avLst>
          </a:prstGeom>
          <a:solidFill>
            <a:srgbClr val="1C1C1C"/>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043542103" name="Forma libre: forma 74"/>
          <p:cNvSpPr/>
          <p:nvPr/>
        </p:nvSpPr>
        <p:spPr bwMode="auto">
          <a:xfrm rot="20241101">
            <a:off x="3333492" y="4149843"/>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extrusionOk="0">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896380940" name="Forma libre: forma 81"/>
          <p:cNvSpPr/>
          <p:nvPr/>
        </p:nvSpPr>
        <p:spPr bwMode="auto">
          <a:xfrm rot="17159531">
            <a:off x="4208583" y="3294449"/>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extrusionOk="0">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458372635" name="Forma libre: forma 80"/>
          <p:cNvSpPr/>
          <p:nvPr/>
        </p:nvSpPr>
        <p:spPr bwMode="auto">
          <a:xfrm rot="14637329">
            <a:off x="4301998" y="1231192"/>
            <a:ext cx="2711265" cy="2662944"/>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extrusionOk="0">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a:effectLst>
            <a:glow rad="508000">
              <a:schemeClr val="accent4">
                <a:satMod val="175000"/>
                <a:alpha val="40000"/>
              </a:schemeClr>
            </a:glo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304147915" name="Forma libre: forma 79"/>
          <p:cNvSpPr/>
          <p:nvPr/>
        </p:nvSpPr>
        <p:spPr bwMode="auto">
          <a:xfrm rot="12327400">
            <a:off x="3320971" y="1162991"/>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extrusionOk="0">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466024557" name="Forma libre: forma 78"/>
          <p:cNvSpPr/>
          <p:nvPr/>
        </p:nvSpPr>
        <p:spPr bwMode="auto">
          <a:xfrm rot="9795973">
            <a:off x="2103052" y="1192616"/>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extrusionOk="0">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332741230" name="Forma libre: forma 77"/>
          <p:cNvSpPr/>
          <p:nvPr/>
        </p:nvSpPr>
        <p:spPr bwMode="auto">
          <a:xfrm rot="6996779">
            <a:off x="1243255" y="2043641"/>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extrusionOk="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702192073" name="Forma libre: forma 76"/>
          <p:cNvSpPr/>
          <p:nvPr/>
        </p:nvSpPr>
        <p:spPr bwMode="auto">
          <a:xfrm rot="4256663">
            <a:off x="1222297" y="3241981"/>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extrusionOk="0">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522400337" name="Forma libre: forma 75"/>
          <p:cNvSpPr/>
          <p:nvPr/>
        </p:nvSpPr>
        <p:spPr bwMode="auto">
          <a:xfrm rot="1420945">
            <a:off x="2061300" y="4151887"/>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extrusionOk="0">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pic>
        <p:nvPicPr>
          <p:cNvPr id="244009793" name="Gráfico 105" descr="Signo de interrogación con relleno sólido"/>
          <p:cNvPicPr>
            <a:picLocks noChangeAspect="1"/>
          </p:cNvPicPr>
          <p:nvPr/>
        </p:nvPicPr>
        <p:blipFill>
          <a:blip r:embed="rId3"/>
          <a:stretch/>
        </p:blipFill>
        <p:spPr bwMode="auto">
          <a:xfrm>
            <a:off x="2410783" y="4771818"/>
            <a:ext cx="657904" cy="657904"/>
          </a:xfrm>
          <a:prstGeom prst="rect">
            <a:avLst/>
          </a:prstGeom>
        </p:spPr>
      </p:pic>
      <p:pic>
        <p:nvPicPr>
          <p:cNvPr id="607376823" name="Gráfico 106" descr="Diana con relleno sólido"/>
          <p:cNvPicPr>
            <a:picLocks noChangeAspect="1"/>
          </p:cNvPicPr>
          <p:nvPr/>
        </p:nvPicPr>
        <p:blipFill>
          <a:blip r:embed="rId4"/>
          <a:stretch/>
        </p:blipFill>
        <p:spPr bwMode="auto">
          <a:xfrm>
            <a:off x="4887474" y="3771805"/>
            <a:ext cx="657904" cy="657904"/>
          </a:xfrm>
          <a:prstGeom prst="rect">
            <a:avLst/>
          </a:prstGeom>
        </p:spPr>
      </p:pic>
      <p:pic>
        <p:nvPicPr>
          <p:cNvPr id="1234153069" name="Gráfico 107" descr="Calendario con relleno sólido"/>
          <p:cNvPicPr>
            <a:picLocks noChangeAspect="1"/>
          </p:cNvPicPr>
          <p:nvPr/>
        </p:nvPicPr>
        <p:blipFill>
          <a:blip r:embed="rId5"/>
          <a:stretch/>
        </p:blipFill>
        <p:spPr bwMode="auto">
          <a:xfrm>
            <a:off x="2574687" y="1413755"/>
            <a:ext cx="657904" cy="657904"/>
          </a:xfrm>
          <a:prstGeom prst="rect">
            <a:avLst/>
          </a:prstGeom>
        </p:spPr>
      </p:pic>
      <p:pic>
        <p:nvPicPr>
          <p:cNvPr id="1143255501" name="Gráfico 108" descr="Presentación con gráfico circular con relleno sólido"/>
          <p:cNvPicPr>
            <a:picLocks noChangeAspect="1"/>
          </p:cNvPicPr>
          <p:nvPr/>
        </p:nvPicPr>
        <p:blipFill>
          <a:blip r:embed="rId6"/>
          <a:stretch/>
        </p:blipFill>
        <p:spPr bwMode="auto">
          <a:xfrm>
            <a:off x="3956512" y="4855072"/>
            <a:ext cx="657904" cy="657904"/>
          </a:xfrm>
          <a:prstGeom prst="rect">
            <a:avLst/>
          </a:prstGeom>
        </p:spPr>
      </p:pic>
      <p:pic>
        <p:nvPicPr>
          <p:cNvPr id="1471320668" name="Gráfico 109" descr="Piezas de rompecabezas con relleno sólido"/>
          <p:cNvPicPr>
            <a:picLocks noChangeAspect="1"/>
          </p:cNvPicPr>
          <p:nvPr/>
        </p:nvPicPr>
        <p:blipFill>
          <a:blip r:embed="rId7"/>
          <a:stretch/>
        </p:blipFill>
        <p:spPr bwMode="auto">
          <a:xfrm>
            <a:off x="3865432" y="1392513"/>
            <a:ext cx="657904" cy="657904"/>
          </a:xfrm>
          <a:prstGeom prst="rect">
            <a:avLst/>
          </a:prstGeom>
        </p:spPr>
      </p:pic>
      <p:pic>
        <p:nvPicPr>
          <p:cNvPr id="1018799236" name="Gráfico 110" descr="Edificio con relleno sólido"/>
          <p:cNvPicPr>
            <a:picLocks noChangeAspect="1"/>
          </p:cNvPicPr>
          <p:nvPr/>
        </p:nvPicPr>
        <p:blipFill>
          <a:blip r:embed="rId8"/>
          <a:stretch/>
        </p:blipFill>
        <p:spPr bwMode="auto">
          <a:xfrm>
            <a:off x="1487512" y="3704827"/>
            <a:ext cx="657904" cy="657904"/>
          </a:xfrm>
          <a:prstGeom prst="rect">
            <a:avLst/>
          </a:prstGeom>
        </p:spPr>
      </p:pic>
      <p:pic>
        <p:nvPicPr>
          <p:cNvPr id="1971354109" name="Gráfico 111" descr="Dinero volando con relleno sólido"/>
          <p:cNvPicPr>
            <a:picLocks noChangeAspect="1"/>
          </p:cNvPicPr>
          <p:nvPr/>
        </p:nvPicPr>
        <p:blipFill>
          <a:blip r:embed="rId9"/>
          <a:stretch/>
        </p:blipFill>
        <p:spPr bwMode="auto">
          <a:xfrm>
            <a:off x="1527988" y="2410559"/>
            <a:ext cx="657904" cy="657904"/>
          </a:xfrm>
          <a:prstGeom prst="rect">
            <a:avLst/>
          </a:prstGeom>
        </p:spPr>
      </p:pic>
      <p:pic>
        <p:nvPicPr>
          <p:cNvPr id="1543325870" name="Gráfico 112" descr="Bombilla y lápiz con relleno sólido"/>
          <p:cNvPicPr>
            <a:picLocks noChangeAspect="1"/>
          </p:cNvPicPr>
          <p:nvPr/>
        </p:nvPicPr>
        <p:blipFill>
          <a:blip r:embed="rId10"/>
          <a:stretch/>
        </p:blipFill>
        <p:spPr bwMode="auto">
          <a:xfrm>
            <a:off x="5372900" y="1762787"/>
            <a:ext cx="1194548" cy="1194548"/>
          </a:xfrm>
          <a:prstGeom prst="rect">
            <a:avLst/>
          </a:prstGeom>
        </p:spPr>
      </p:pic>
      <p:pic>
        <p:nvPicPr>
          <p:cNvPr id="1147657042" name="Gráfico 113" descr="Engranaje único con relleno sólido"/>
          <p:cNvPicPr>
            <a:picLocks noChangeAspect="1"/>
          </p:cNvPicPr>
          <p:nvPr/>
        </p:nvPicPr>
        <p:blipFill>
          <a:blip r:embed="rId11"/>
          <a:stretch/>
        </p:blipFill>
        <p:spPr bwMode="auto">
          <a:xfrm rot="1799999">
            <a:off x="2731249" y="2691285"/>
            <a:ext cx="1615357" cy="1615357"/>
          </a:xfrm>
          <a:prstGeom prst="rect">
            <a:avLst/>
          </a:prstGeom>
        </p:spPr>
      </p:pic>
      <p:sp>
        <p:nvSpPr>
          <p:cNvPr id="1433631397" name="CuadroTexto 2"/>
          <p:cNvSpPr txBox="1"/>
          <p:nvPr/>
        </p:nvSpPr>
        <p:spPr bwMode="auto">
          <a:xfrm>
            <a:off x="7483479" y="3490830"/>
            <a:ext cx="4206240" cy="1200329"/>
          </a:xfrm>
          <a:prstGeom prst="rect">
            <a:avLst/>
          </a:prstGeom>
          <a:noFill/>
        </p:spPr>
        <p:txBody>
          <a:bodyPr wrap="square" rtlCol="0">
            <a:spAutoFit/>
          </a:bodyPr>
          <a:lstStyle/>
          <a:p>
            <a:pPr marL="0" marR="0" lvl="0" indent="0" algn="l" defTabSz="914400" rtl="0">
              <a:lnSpc>
                <a:spcPct val="100000"/>
              </a:lnSpc>
              <a:spcBef>
                <a:spcPts val="0"/>
              </a:spcBef>
              <a:spcAft>
                <a:spcPts val="0"/>
              </a:spcAft>
              <a:buClrTx/>
              <a:buSzTx/>
              <a:buFontTx/>
              <a:buNone/>
              <a:defRPr/>
            </a:pPr>
            <a:r>
              <a:rPr lang="es-CO" sz="3600" b="0" i="0" u="none" strike="noStrike" cap="none" spc="0" dirty="0">
                <a:ln>
                  <a:noFill/>
                </a:ln>
                <a:solidFill>
                  <a:srgbClr val="FFFFFF"/>
                </a:solidFill>
                <a:latin typeface="Lato Light"/>
                <a:ea typeface="+mn-ea"/>
                <a:cs typeface="+mn-cs"/>
              </a:rPr>
              <a:t>DESIGN AND PROTOTYPING</a:t>
            </a:r>
            <a:endParaRPr dirty="0"/>
          </a:p>
        </p:txBody>
      </p:sp>
      <p:sp>
        <p:nvSpPr>
          <p:cNvPr id="1123356325" name="Text Placeholder 51"/>
          <p:cNvSpPr txBox="1"/>
          <p:nvPr/>
        </p:nvSpPr>
        <p:spPr bwMode="auto">
          <a:xfrm>
            <a:off x="7503523" y="4691159"/>
            <a:ext cx="3582965" cy="1735852"/>
          </a:xfrm>
          <a:prstGeom prst="rect">
            <a:avLst/>
          </a:prstGeom>
        </p:spPr>
        <p:txBody>
          <a:bodyPr/>
          <a:lst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a:lstStyle>
          <a:p>
            <a:pPr marL="0" marR="0" lvl="0" indent="0" algn="l" defTabSz="914400" rtl="0">
              <a:lnSpc>
                <a:spcPct val="90000"/>
              </a:lnSpc>
              <a:spcBef>
                <a:spcPts val="1000"/>
              </a:spcBef>
              <a:spcAft>
                <a:spcPts val="0"/>
              </a:spcAft>
              <a:buClrTx/>
              <a:buSzTx/>
              <a:buFont typeface="Arial"/>
              <a:buNone/>
              <a:defRPr/>
            </a:pPr>
            <a:r>
              <a:rPr lang="en-US" sz="1800" b="0" i="0" u="none" strike="noStrike" cap="none" spc="0" dirty="0">
                <a:ln>
                  <a:noFill/>
                </a:ln>
                <a:solidFill>
                  <a:srgbClr val="FFFFFF"/>
                </a:solidFill>
                <a:latin typeface="Lato Light"/>
                <a:ea typeface="Lato Light"/>
                <a:cs typeface="Lato Light"/>
              </a:rPr>
              <a:t>Create the system’s architecture, UI, and database design to meet requirements.</a:t>
            </a:r>
            <a:endParaRPr lang="en-US" sz="1800" b="0" i="0" u="none" strike="noStrike" cap="none" spc="0" dirty="0">
              <a:ln>
                <a:noFill/>
              </a:ln>
              <a:solidFill>
                <a:srgbClr val="FFFFFF"/>
              </a:solidFill>
              <a:latin typeface="Lato Light"/>
              <a:ea typeface="Arial"/>
              <a:cs typeface="Arial"/>
            </a:endParaRPr>
          </a:p>
          <a:p>
            <a:pPr marL="0" marR="0" lvl="0" indent="0" algn="l" defTabSz="914400" rtl="0">
              <a:lnSpc>
                <a:spcPct val="90000"/>
              </a:lnSpc>
              <a:spcBef>
                <a:spcPts val="999"/>
              </a:spcBef>
              <a:spcAft>
                <a:spcPts val="0"/>
              </a:spcAft>
              <a:buClrTx/>
              <a:buSzTx/>
              <a:buFont typeface="Arial"/>
              <a:buNone/>
              <a:defRPr/>
            </a:pPr>
            <a:endParaRPr lang="en-US" sz="1800" b="0" i="0" u="none" strike="noStrike" cap="none" spc="0" dirty="0">
              <a:ln>
                <a:noFill/>
              </a:ln>
              <a:solidFill>
                <a:srgbClr val="FFFFFF"/>
              </a:solidFill>
              <a:latin typeface="Lato Light"/>
              <a:ea typeface="Arial"/>
              <a:cs typeface="Arial"/>
            </a:endParaRPr>
          </a:p>
        </p:txBody>
      </p:sp>
      <p:sp>
        <p:nvSpPr>
          <p:cNvPr id="1592383440" name="Rounded Rectangle 8"/>
          <p:cNvSpPr/>
          <p:nvPr/>
        </p:nvSpPr>
        <p:spPr bwMode="auto">
          <a:xfrm>
            <a:off x="7564733" y="893913"/>
            <a:ext cx="3954087" cy="1068496"/>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pic>
        <p:nvPicPr>
          <p:cNvPr id="2098767158" name="Picture 4" descr="A close up of a logo&#10;&#10;AI-generated content may be incorrect."/>
          <p:cNvPicPr>
            <a:picLocks noChangeAspect="1"/>
          </p:cNvPicPr>
          <p:nvPr/>
        </p:nvPicPr>
        <p:blipFill>
          <a:blip r:embed="rId12"/>
          <a:stretch/>
        </p:blipFill>
        <p:spPr bwMode="auto">
          <a:xfrm>
            <a:off x="7704097" y="1116716"/>
            <a:ext cx="3683770" cy="568664"/>
          </a:xfrm>
          <a:prstGeom prst="rect">
            <a:avLst/>
          </a:prstGeom>
        </p:spPr>
      </p:pic>
      <p:pic>
        <p:nvPicPr>
          <p:cNvPr id="1588864437" name="Picture 5"/>
          <p:cNvPicPr>
            <a:picLocks noChangeAspect="1"/>
          </p:cNvPicPr>
          <p:nvPr/>
        </p:nvPicPr>
        <p:blipFill>
          <a:blip r:embed="rId13"/>
          <a:stretch/>
        </p:blipFill>
        <p:spPr bwMode="auto">
          <a:xfrm>
            <a:off x="7613290" y="2296087"/>
            <a:ext cx="3856971" cy="8371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w="http://schemas.openxmlformats.org/wordprocessingml/2006/main" xmlns:m="http://schemas.openxmlformats.org/officeDocument/2006/math"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23356325"/>
                                        </p:tgtEl>
                                        <p:attrNameLst>
                                          <p:attrName>style.visibility</p:attrName>
                                        </p:attrNameLst>
                                      </p:cBhvr>
                                      <p:to>
                                        <p:strVal val="visible"/>
                                      </p:to>
                                    </p:set>
                                    <p:anim calcmode="lin" valueType="num">
                                      <p:cBhvr additive="base">
                                        <p:cTn id="7" dur="500" fill="hold"/>
                                        <p:tgtEl>
                                          <p:spTgt spid="1123356325"/>
                                        </p:tgtEl>
                                        <p:attrNameLst>
                                          <p:attrName>ppt_x</p:attrName>
                                        </p:attrNameLst>
                                      </p:cBhvr>
                                      <p:tavLst>
                                        <p:tav tm="0">
                                          <p:val>
                                            <p:strVal val="1+#ppt_w/2"/>
                                          </p:val>
                                        </p:tav>
                                        <p:tav tm="100000">
                                          <p:val>
                                            <p:strVal val="#ppt_x"/>
                                          </p:val>
                                        </p:tav>
                                      </p:tavLst>
                                    </p:anim>
                                    <p:anim calcmode="lin" valueType="num">
                                      <p:cBhvr additive="base">
                                        <p:cTn id="8" dur="500" fill="hold"/>
                                        <p:tgtEl>
                                          <p:spTgt spid="112335632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33631397"/>
                                        </p:tgtEl>
                                        <p:attrNameLst>
                                          <p:attrName>style.visibility</p:attrName>
                                        </p:attrNameLst>
                                      </p:cBhvr>
                                      <p:to>
                                        <p:strVal val="visible"/>
                                      </p:to>
                                    </p:set>
                                    <p:anim calcmode="lin" valueType="num">
                                      <p:cBhvr additive="base">
                                        <p:cTn id="11" dur="500" fill="hold"/>
                                        <p:tgtEl>
                                          <p:spTgt spid="1433631397"/>
                                        </p:tgtEl>
                                        <p:attrNameLst>
                                          <p:attrName>ppt_x</p:attrName>
                                        </p:attrNameLst>
                                      </p:cBhvr>
                                      <p:tavLst>
                                        <p:tav tm="0">
                                          <p:val>
                                            <p:strVal val="1+#ppt_w/2"/>
                                          </p:val>
                                        </p:tav>
                                        <p:tav tm="100000">
                                          <p:val>
                                            <p:strVal val="#ppt_x"/>
                                          </p:val>
                                        </p:tav>
                                      </p:tavLst>
                                    </p:anim>
                                    <p:anim calcmode="lin" valueType="num">
                                      <p:cBhvr additive="base">
                                        <p:cTn id="12" dur="500" fill="hold"/>
                                        <p:tgtEl>
                                          <p:spTgt spid="14336313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1397" grpId="0"/>
      <p:bldP spid="1123356325"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9683786" name="Rounded Rectangle 8"/>
          <p:cNvSpPr/>
          <p:nvPr/>
        </p:nvSpPr>
        <p:spPr bwMode="auto">
          <a:xfrm>
            <a:off x="7775604" y="1679208"/>
            <a:ext cx="3954087" cy="1946492"/>
          </a:xfrm>
          <a:prstGeom prst="roundRect">
            <a:avLst>
              <a:gd name="adj" fmla="val 7381"/>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752421975" name="Rounded Rectangle 8"/>
          <p:cNvSpPr/>
          <p:nvPr/>
        </p:nvSpPr>
        <p:spPr bwMode="auto">
          <a:xfrm>
            <a:off x="7775604" y="475637"/>
            <a:ext cx="3954087" cy="1068496"/>
          </a:xfrm>
          <a:prstGeom prst="roundRect">
            <a:avLst>
              <a:gd name="adj" fmla="val 16667"/>
            </a:avLst>
          </a:prstGeom>
          <a:solidFill>
            <a:srgbClr val="070A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821334906" name="Forma libre: forma 74"/>
          <p:cNvSpPr/>
          <p:nvPr/>
        </p:nvSpPr>
        <p:spPr bwMode="auto">
          <a:xfrm rot="1341101">
            <a:off x="2090469" y="4168359"/>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extrusionOk="0">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2017804429" name="Forma libre: forma 81"/>
          <p:cNvSpPr/>
          <p:nvPr/>
        </p:nvSpPr>
        <p:spPr bwMode="auto">
          <a:xfrm rot="19859531">
            <a:off x="3320805" y="4168438"/>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extrusionOk="0">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2134389480" name="Forma libre: forma 80"/>
          <p:cNvSpPr/>
          <p:nvPr/>
        </p:nvSpPr>
        <p:spPr bwMode="auto">
          <a:xfrm rot="17337329">
            <a:off x="4204772" y="3234809"/>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extrusionOk="0">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745564184" name="Forma libre: forma 79"/>
          <p:cNvSpPr/>
          <p:nvPr/>
        </p:nvSpPr>
        <p:spPr bwMode="auto">
          <a:xfrm rot="15027399">
            <a:off x="4384211" y="1115899"/>
            <a:ext cx="2781010" cy="2671650"/>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extrusionOk="0">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a:effectLst>
            <a:glow rad="330200">
              <a:schemeClr val="accent3">
                <a:satMod val="175000"/>
                <a:alpha val="40000"/>
              </a:schemeClr>
            </a:glo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2058886348" name="Forma libre: forma 78"/>
          <p:cNvSpPr/>
          <p:nvPr/>
        </p:nvSpPr>
        <p:spPr bwMode="auto">
          <a:xfrm rot="12495973">
            <a:off x="3332217" y="1163544"/>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extrusionOk="0">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515471761" name="Forma libre: forma 77"/>
          <p:cNvSpPr/>
          <p:nvPr/>
        </p:nvSpPr>
        <p:spPr bwMode="auto">
          <a:xfrm rot="9696779">
            <a:off x="2125821" y="1175510"/>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extrusionOk="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2014780401" name="Forma libre: forma 76"/>
          <p:cNvSpPr/>
          <p:nvPr/>
        </p:nvSpPr>
        <p:spPr bwMode="auto">
          <a:xfrm rot="6956663">
            <a:off x="1235634" y="2017395"/>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extrusionOk="0">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296536626" name="Forma libre: forma 75"/>
          <p:cNvSpPr/>
          <p:nvPr/>
        </p:nvSpPr>
        <p:spPr bwMode="auto">
          <a:xfrm rot="4120944">
            <a:off x="1188596" y="3269886"/>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extrusionOk="0">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pic>
        <p:nvPicPr>
          <p:cNvPr id="1602915254" name="Gráfico 105" descr="Signo de interrogación con relleno sólido"/>
          <p:cNvPicPr>
            <a:picLocks noChangeAspect="1"/>
          </p:cNvPicPr>
          <p:nvPr/>
        </p:nvPicPr>
        <p:blipFill>
          <a:blip r:embed="rId3"/>
          <a:stretch/>
        </p:blipFill>
        <p:spPr bwMode="auto">
          <a:xfrm>
            <a:off x="1570038" y="3859122"/>
            <a:ext cx="657904" cy="657904"/>
          </a:xfrm>
          <a:prstGeom prst="rect">
            <a:avLst/>
          </a:prstGeom>
        </p:spPr>
      </p:pic>
      <p:pic>
        <p:nvPicPr>
          <p:cNvPr id="858856266" name="Gráfico 106" descr="Diana con relleno sólido"/>
          <p:cNvPicPr>
            <a:picLocks noChangeAspect="1"/>
          </p:cNvPicPr>
          <p:nvPr/>
        </p:nvPicPr>
        <p:blipFill>
          <a:blip r:embed="rId4"/>
          <a:stretch/>
        </p:blipFill>
        <p:spPr bwMode="auto">
          <a:xfrm>
            <a:off x="3964091" y="4781393"/>
            <a:ext cx="667860" cy="667860"/>
          </a:xfrm>
          <a:prstGeom prst="rect">
            <a:avLst/>
          </a:prstGeom>
        </p:spPr>
      </p:pic>
      <p:pic>
        <p:nvPicPr>
          <p:cNvPr id="672044414" name="Gráfico 107" descr="Calendario con relleno sólido"/>
          <p:cNvPicPr>
            <a:picLocks noChangeAspect="1"/>
          </p:cNvPicPr>
          <p:nvPr/>
        </p:nvPicPr>
        <p:blipFill>
          <a:blip r:embed="rId5"/>
          <a:stretch/>
        </p:blipFill>
        <p:spPr bwMode="auto">
          <a:xfrm>
            <a:off x="3964091" y="1376780"/>
            <a:ext cx="657904" cy="657904"/>
          </a:xfrm>
          <a:prstGeom prst="rect">
            <a:avLst/>
          </a:prstGeom>
        </p:spPr>
      </p:pic>
      <p:pic>
        <p:nvPicPr>
          <p:cNvPr id="1819411808" name="Gráfico 108" descr="Presentación con gráfico circular con relleno sólido"/>
          <p:cNvPicPr>
            <a:picLocks noChangeAspect="1"/>
          </p:cNvPicPr>
          <p:nvPr/>
        </p:nvPicPr>
        <p:blipFill>
          <a:blip r:embed="rId6"/>
          <a:stretch/>
        </p:blipFill>
        <p:spPr bwMode="auto">
          <a:xfrm>
            <a:off x="2560389" y="4875005"/>
            <a:ext cx="657904" cy="657904"/>
          </a:xfrm>
          <a:prstGeom prst="rect">
            <a:avLst/>
          </a:prstGeom>
        </p:spPr>
      </p:pic>
      <p:pic>
        <p:nvPicPr>
          <p:cNvPr id="1489709852" name="Gráfico 109" descr="Piezas de rompecabezas con relleno sólido"/>
          <p:cNvPicPr>
            <a:picLocks noChangeAspect="1"/>
          </p:cNvPicPr>
          <p:nvPr/>
        </p:nvPicPr>
        <p:blipFill>
          <a:blip r:embed="rId7"/>
          <a:stretch/>
        </p:blipFill>
        <p:spPr bwMode="auto">
          <a:xfrm>
            <a:off x="5397421" y="1630573"/>
            <a:ext cx="1435779" cy="1435779"/>
          </a:xfrm>
          <a:prstGeom prst="rect">
            <a:avLst/>
          </a:prstGeom>
        </p:spPr>
      </p:pic>
      <p:pic>
        <p:nvPicPr>
          <p:cNvPr id="438879476" name="Gráfico 110" descr="Edificio con relleno sólido"/>
          <p:cNvPicPr>
            <a:picLocks noChangeAspect="1"/>
          </p:cNvPicPr>
          <p:nvPr/>
        </p:nvPicPr>
        <p:blipFill>
          <a:blip r:embed="rId8"/>
          <a:stretch/>
        </p:blipFill>
        <p:spPr bwMode="auto">
          <a:xfrm>
            <a:off x="1555978" y="2408571"/>
            <a:ext cx="657904" cy="657904"/>
          </a:xfrm>
          <a:prstGeom prst="rect">
            <a:avLst/>
          </a:prstGeom>
        </p:spPr>
      </p:pic>
      <p:pic>
        <p:nvPicPr>
          <p:cNvPr id="715937793" name="Gráfico 111" descr="Dinero volando con relleno sólido"/>
          <p:cNvPicPr>
            <a:picLocks noChangeAspect="1"/>
          </p:cNvPicPr>
          <p:nvPr/>
        </p:nvPicPr>
        <p:blipFill>
          <a:blip r:embed="rId9"/>
          <a:stretch/>
        </p:blipFill>
        <p:spPr bwMode="auto">
          <a:xfrm>
            <a:off x="2622464" y="1390634"/>
            <a:ext cx="657904" cy="657904"/>
          </a:xfrm>
          <a:prstGeom prst="rect">
            <a:avLst/>
          </a:prstGeom>
        </p:spPr>
      </p:pic>
      <p:pic>
        <p:nvPicPr>
          <p:cNvPr id="400978885" name="Gráfico 112" descr="Bombilla y lápiz con relleno sólido"/>
          <p:cNvPicPr>
            <a:picLocks noChangeAspect="1"/>
          </p:cNvPicPr>
          <p:nvPr/>
        </p:nvPicPr>
        <p:blipFill>
          <a:blip r:embed="rId10"/>
          <a:stretch/>
        </p:blipFill>
        <p:spPr bwMode="auto">
          <a:xfrm>
            <a:off x="4971157" y="3742217"/>
            <a:ext cx="657904" cy="657904"/>
          </a:xfrm>
          <a:prstGeom prst="rect">
            <a:avLst/>
          </a:prstGeom>
        </p:spPr>
      </p:pic>
      <p:pic>
        <p:nvPicPr>
          <p:cNvPr id="781482100" name="Gráfico 113" descr="Engranaje único con relleno sólido"/>
          <p:cNvPicPr>
            <a:picLocks noChangeAspect="1"/>
          </p:cNvPicPr>
          <p:nvPr/>
        </p:nvPicPr>
        <p:blipFill>
          <a:blip r:embed="rId11"/>
          <a:stretch/>
        </p:blipFill>
        <p:spPr bwMode="auto">
          <a:xfrm rot="1799999">
            <a:off x="2731249" y="2691285"/>
            <a:ext cx="1615357" cy="1615357"/>
          </a:xfrm>
          <a:prstGeom prst="rect">
            <a:avLst/>
          </a:prstGeom>
        </p:spPr>
      </p:pic>
      <p:sp>
        <p:nvSpPr>
          <p:cNvPr id="704045610" name="CuadroTexto 2"/>
          <p:cNvSpPr txBox="1"/>
          <p:nvPr/>
        </p:nvSpPr>
        <p:spPr bwMode="auto">
          <a:xfrm>
            <a:off x="7708583" y="3889394"/>
            <a:ext cx="4206240" cy="1200329"/>
          </a:xfrm>
          <a:prstGeom prst="rect">
            <a:avLst/>
          </a:prstGeom>
          <a:noFill/>
        </p:spPr>
        <p:txBody>
          <a:bodyPr wrap="square" rtlCol="0">
            <a:spAutoFit/>
          </a:bodyPr>
          <a:lstStyle/>
          <a:p>
            <a:pPr marL="0" marR="0" lvl="0" indent="0" algn="l" defTabSz="914400" rtl="0">
              <a:lnSpc>
                <a:spcPct val="100000"/>
              </a:lnSpc>
              <a:spcBef>
                <a:spcPts val="0"/>
              </a:spcBef>
              <a:spcAft>
                <a:spcPts val="0"/>
              </a:spcAft>
              <a:buClrTx/>
              <a:buSzTx/>
              <a:buFontTx/>
              <a:buNone/>
              <a:defRPr/>
            </a:pPr>
            <a:r>
              <a:rPr lang="es-CO" sz="3600" b="0" i="0" u="none" strike="noStrike" cap="none" spc="0">
                <a:ln>
                  <a:noFill/>
                </a:ln>
                <a:solidFill>
                  <a:srgbClr val="FFFFFF"/>
                </a:solidFill>
                <a:latin typeface="Lato Light"/>
                <a:ea typeface="+mn-ea"/>
                <a:cs typeface="+mn-cs"/>
              </a:rPr>
              <a:t>RAPID SOFTWARE</a:t>
            </a:r>
            <a:endParaRPr/>
          </a:p>
          <a:p>
            <a:pPr marL="0" marR="0" lvl="0" indent="0" algn="l" defTabSz="914400" rtl="0">
              <a:lnSpc>
                <a:spcPct val="100000"/>
              </a:lnSpc>
              <a:spcBef>
                <a:spcPts val="0"/>
              </a:spcBef>
              <a:spcAft>
                <a:spcPts val="0"/>
              </a:spcAft>
              <a:buClrTx/>
              <a:buSzTx/>
              <a:buFontTx/>
              <a:buNone/>
              <a:defRPr/>
            </a:pPr>
            <a:r>
              <a:rPr lang="es-CO" sz="3600">
                <a:solidFill>
                  <a:srgbClr val="FFFFFF"/>
                </a:solidFill>
                <a:latin typeface="Lato Light"/>
              </a:rPr>
              <a:t>DEVELOPMENT</a:t>
            </a:r>
            <a:endParaRPr lang="es-CO" sz="3600" b="0" i="0" u="none" strike="noStrike" cap="none" spc="0">
              <a:ln>
                <a:noFill/>
              </a:ln>
              <a:solidFill>
                <a:srgbClr val="FFFFFF"/>
              </a:solidFill>
              <a:latin typeface="Lato Light"/>
              <a:ea typeface="+mn-ea"/>
              <a:cs typeface="+mn-cs"/>
            </a:endParaRPr>
          </a:p>
        </p:txBody>
      </p:sp>
      <p:sp>
        <p:nvSpPr>
          <p:cNvPr id="1732470327" name="Text Placeholder 51"/>
          <p:cNvSpPr txBox="1"/>
          <p:nvPr/>
        </p:nvSpPr>
        <p:spPr bwMode="auto">
          <a:xfrm>
            <a:off x="7741676" y="4980720"/>
            <a:ext cx="3448036" cy="1735852"/>
          </a:xfrm>
          <a:prstGeom prst="rect">
            <a:avLst/>
          </a:prstGeom>
        </p:spPr>
        <p:txBody>
          <a:bodyPr/>
          <a:lst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a:lstStyle>
          <a:p>
            <a:pPr marL="0" marR="0" lvl="0" indent="0" algn="l" defTabSz="914400" rtl="0">
              <a:lnSpc>
                <a:spcPct val="90000"/>
              </a:lnSpc>
              <a:spcBef>
                <a:spcPts val="1000"/>
              </a:spcBef>
              <a:spcAft>
                <a:spcPts val="0"/>
              </a:spcAft>
              <a:buClrTx/>
              <a:buSzTx/>
              <a:buFont typeface="Arial"/>
              <a:buNone/>
              <a:defRPr/>
            </a:pPr>
            <a:endParaRPr lang="en-US" sz="1800" b="0" i="0" u="none" strike="noStrike" cap="none" spc="0">
              <a:ln>
                <a:noFill/>
              </a:ln>
              <a:solidFill>
                <a:srgbClr val="FFFFFF"/>
              </a:solidFill>
              <a:latin typeface="Lato Light"/>
              <a:ea typeface="+mn-ea"/>
              <a:cs typeface="+mn-cs"/>
            </a:endParaRPr>
          </a:p>
        </p:txBody>
      </p:sp>
      <p:pic>
        <p:nvPicPr>
          <p:cNvPr id="1941809490" name="Picture 1" descr="A screenshot of a phone&#10;&#10;AI-generated content may be incorrect."/>
          <p:cNvPicPr>
            <a:picLocks noChangeAspect="1"/>
          </p:cNvPicPr>
          <p:nvPr/>
        </p:nvPicPr>
        <p:blipFill>
          <a:blip r:embed="rId12"/>
          <a:srcRect l="24537" t="37480" r="24364" b="37869"/>
          <a:stretch/>
        </p:blipFill>
        <p:spPr bwMode="auto">
          <a:xfrm>
            <a:off x="8292557" y="1802881"/>
            <a:ext cx="2920180" cy="1690577"/>
          </a:xfrm>
          <a:prstGeom prst="rect">
            <a:avLst/>
          </a:prstGeom>
        </p:spPr>
      </p:pic>
      <p:pic>
        <p:nvPicPr>
          <p:cNvPr id="468607802" name="Picture 4" descr="A screen shot of a computer&#10;&#10;AI-generated content may be incorrect."/>
          <p:cNvPicPr>
            <a:picLocks noChangeAspect="1"/>
          </p:cNvPicPr>
          <p:nvPr/>
        </p:nvPicPr>
        <p:blipFill>
          <a:blip r:embed="rId13"/>
          <a:srcRect l="14005" t="43154" r="14101" b="32759"/>
          <a:stretch/>
        </p:blipFill>
        <p:spPr bwMode="auto">
          <a:xfrm>
            <a:off x="7844281" y="586596"/>
            <a:ext cx="3774324" cy="846577"/>
          </a:xfrm>
          <a:prstGeom prst="rect">
            <a:avLst/>
          </a:prstGeom>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w="http://schemas.openxmlformats.org/wordprocessingml/2006/main" xmlns:m="http://schemas.openxmlformats.org/officeDocument/2006/math"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32470327"/>
                                        </p:tgtEl>
                                        <p:attrNameLst>
                                          <p:attrName>style.visibility</p:attrName>
                                        </p:attrNameLst>
                                      </p:cBhvr>
                                      <p:to>
                                        <p:strVal val="visible"/>
                                      </p:to>
                                    </p:set>
                                    <p:anim calcmode="lin" valueType="num">
                                      <p:cBhvr additive="base">
                                        <p:cTn id="7" dur="500" fill="hold"/>
                                        <p:tgtEl>
                                          <p:spTgt spid="1732470327"/>
                                        </p:tgtEl>
                                        <p:attrNameLst>
                                          <p:attrName>ppt_x</p:attrName>
                                        </p:attrNameLst>
                                      </p:cBhvr>
                                      <p:tavLst>
                                        <p:tav tm="0">
                                          <p:val>
                                            <p:strVal val="1+#ppt_w/2"/>
                                          </p:val>
                                        </p:tav>
                                        <p:tav tm="100000">
                                          <p:val>
                                            <p:strVal val="#ppt_x"/>
                                          </p:val>
                                        </p:tav>
                                      </p:tavLst>
                                    </p:anim>
                                    <p:anim calcmode="lin" valueType="num">
                                      <p:cBhvr additive="base">
                                        <p:cTn id="8" dur="500" fill="hold"/>
                                        <p:tgtEl>
                                          <p:spTgt spid="173247032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04045610"/>
                                        </p:tgtEl>
                                        <p:attrNameLst>
                                          <p:attrName>style.visibility</p:attrName>
                                        </p:attrNameLst>
                                      </p:cBhvr>
                                      <p:to>
                                        <p:strVal val="visible"/>
                                      </p:to>
                                    </p:set>
                                    <p:anim calcmode="lin" valueType="num">
                                      <p:cBhvr additive="base">
                                        <p:cTn id="11" dur="500" fill="hold"/>
                                        <p:tgtEl>
                                          <p:spTgt spid="704045610"/>
                                        </p:tgtEl>
                                        <p:attrNameLst>
                                          <p:attrName>ppt_x</p:attrName>
                                        </p:attrNameLst>
                                      </p:cBhvr>
                                      <p:tavLst>
                                        <p:tav tm="0">
                                          <p:val>
                                            <p:strVal val="1+#ppt_w/2"/>
                                          </p:val>
                                        </p:tav>
                                        <p:tav tm="100000">
                                          <p:val>
                                            <p:strVal val="#ppt_x"/>
                                          </p:val>
                                        </p:tav>
                                      </p:tavLst>
                                    </p:anim>
                                    <p:anim calcmode="lin" valueType="num">
                                      <p:cBhvr additive="base">
                                        <p:cTn id="12" dur="500" fill="hold"/>
                                        <p:tgtEl>
                                          <p:spTgt spid="704045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045610" grpId="0"/>
      <p:bldP spid="173247032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3571928" name="Forma libre: forma 80"/>
          <p:cNvSpPr/>
          <p:nvPr/>
        </p:nvSpPr>
        <p:spPr bwMode="auto">
          <a:xfrm rot="20037329">
            <a:off x="3354093" y="4102382"/>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extrusionOk="0">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994603162" name="Forma libre: forma 74"/>
          <p:cNvSpPr/>
          <p:nvPr/>
        </p:nvSpPr>
        <p:spPr bwMode="auto">
          <a:xfrm rot="4041101">
            <a:off x="1198427" y="3302502"/>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extrusionOk="0">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593502630" name="Forma libre: forma 81"/>
          <p:cNvSpPr/>
          <p:nvPr/>
        </p:nvSpPr>
        <p:spPr bwMode="auto">
          <a:xfrm rot="959530">
            <a:off x="2075048" y="4158688"/>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extrusionOk="0">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437685773" name="Forma libre: forma 79"/>
          <p:cNvSpPr/>
          <p:nvPr/>
        </p:nvSpPr>
        <p:spPr bwMode="auto">
          <a:xfrm rot="17727399">
            <a:off x="4266213" y="3247376"/>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extrusionOk="0">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39200097" name="Forma libre: forma 78"/>
          <p:cNvSpPr/>
          <p:nvPr/>
        </p:nvSpPr>
        <p:spPr bwMode="auto">
          <a:xfrm rot="15195973">
            <a:off x="4383840" y="1251988"/>
            <a:ext cx="2511705" cy="2467271"/>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extrusionOk="0">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a:effectLst>
            <a:glow rad="596900">
              <a:schemeClr val="accent5">
                <a:satMod val="175000"/>
                <a:alpha val="40000"/>
              </a:schemeClr>
            </a:glo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854003520" name="Forma libre: forma 77"/>
          <p:cNvSpPr/>
          <p:nvPr/>
        </p:nvSpPr>
        <p:spPr bwMode="auto">
          <a:xfrm rot="12396779">
            <a:off x="3363750" y="1185716"/>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extrusionOk="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749281680" name="Forma libre: forma 76"/>
          <p:cNvSpPr/>
          <p:nvPr/>
        </p:nvSpPr>
        <p:spPr bwMode="auto">
          <a:xfrm rot="9656664">
            <a:off x="2110977" y="1160913"/>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extrusionOk="0">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959424231" name="Forma libre: forma 75"/>
          <p:cNvSpPr/>
          <p:nvPr/>
        </p:nvSpPr>
        <p:spPr bwMode="auto">
          <a:xfrm rot="6820945">
            <a:off x="1195169" y="2029122"/>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extrusionOk="0">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pic>
        <p:nvPicPr>
          <p:cNvPr id="24843435" name="Gráfico 105" descr="Signo de interrogación con relleno sólido"/>
          <p:cNvPicPr>
            <a:picLocks noChangeAspect="1"/>
          </p:cNvPicPr>
          <p:nvPr/>
        </p:nvPicPr>
        <p:blipFill>
          <a:blip r:embed="rId3"/>
          <a:stretch/>
        </p:blipFill>
        <p:spPr bwMode="auto">
          <a:xfrm>
            <a:off x="1551888" y="2427716"/>
            <a:ext cx="657904" cy="657904"/>
          </a:xfrm>
          <a:prstGeom prst="rect">
            <a:avLst/>
          </a:prstGeom>
        </p:spPr>
      </p:pic>
      <p:pic>
        <p:nvPicPr>
          <p:cNvPr id="2112342128" name="Gráfico 106" descr="Diana con relleno sólido"/>
          <p:cNvPicPr>
            <a:picLocks noChangeAspect="1"/>
          </p:cNvPicPr>
          <p:nvPr/>
        </p:nvPicPr>
        <p:blipFill>
          <a:blip r:embed="rId4"/>
          <a:stretch/>
        </p:blipFill>
        <p:spPr bwMode="auto">
          <a:xfrm>
            <a:off x="2607133" y="4816936"/>
            <a:ext cx="657904" cy="657904"/>
          </a:xfrm>
          <a:prstGeom prst="rect">
            <a:avLst/>
          </a:prstGeom>
        </p:spPr>
      </p:pic>
      <p:pic>
        <p:nvPicPr>
          <p:cNvPr id="1038420213" name="Gráfico 107" descr="Calendario con relleno sólido"/>
          <p:cNvPicPr>
            <a:picLocks noChangeAspect="1"/>
          </p:cNvPicPr>
          <p:nvPr/>
        </p:nvPicPr>
        <p:blipFill>
          <a:blip r:embed="rId5"/>
          <a:stretch/>
        </p:blipFill>
        <p:spPr bwMode="auto">
          <a:xfrm>
            <a:off x="5341356" y="1882085"/>
            <a:ext cx="1207077" cy="1207077"/>
          </a:xfrm>
          <a:prstGeom prst="rect">
            <a:avLst/>
          </a:prstGeom>
        </p:spPr>
      </p:pic>
      <p:pic>
        <p:nvPicPr>
          <p:cNvPr id="1622029179" name="Gráfico 108" descr="Presentación con gráfico circular con relleno sólido"/>
          <p:cNvPicPr>
            <a:picLocks noChangeAspect="1"/>
          </p:cNvPicPr>
          <p:nvPr/>
        </p:nvPicPr>
        <p:blipFill>
          <a:blip r:embed="rId6"/>
          <a:stretch/>
        </p:blipFill>
        <p:spPr bwMode="auto">
          <a:xfrm>
            <a:off x="1584873" y="3854509"/>
            <a:ext cx="657904" cy="657904"/>
          </a:xfrm>
          <a:prstGeom prst="rect">
            <a:avLst/>
          </a:prstGeom>
        </p:spPr>
      </p:pic>
      <p:pic>
        <p:nvPicPr>
          <p:cNvPr id="1045712298" name="Gráfico 109" descr="Piezas de rompecabezas con relleno sólido"/>
          <p:cNvPicPr>
            <a:picLocks noChangeAspect="1"/>
          </p:cNvPicPr>
          <p:nvPr/>
        </p:nvPicPr>
        <p:blipFill>
          <a:blip r:embed="rId7"/>
          <a:stretch/>
        </p:blipFill>
        <p:spPr bwMode="auto">
          <a:xfrm>
            <a:off x="4888474" y="3768839"/>
            <a:ext cx="657904" cy="657904"/>
          </a:xfrm>
          <a:prstGeom prst="rect">
            <a:avLst/>
          </a:prstGeom>
        </p:spPr>
      </p:pic>
      <p:pic>
        <p:nvPicPr>
          <p:cNvPr id="847971283" name="Gráfico 110" descr="Edificio con relleno sólido"/>
          <p:cNvPicPr>
            <a:picLocks noChangeAspect="1"/>
          </p:cNvPicPr>
          <p:nvPr/>
        </p:nvPicPr>
        <p:blipFill>
          <a:blip r:embed="rId8"/>
          <a:stretch/>
        </p:blipFill>
        <p:spPr bwMode="auto">
          <a:xfrm>
            <a:off x="2589647" y="1365067"/>
            <a:ext cx="657904" cy="657904"/>
          </a:xfrm>
          <a:prstGeom prst="rect">
            <a:avLst/>
          </a:prstGeom>
        </p:spPr>
      </p:pic>
      <p:pic>
        <p:nvPicPr>
          <p:cNvPr id="1695469903" name="Gráfico 111" descr="Dinero volando con relleno sólido"/>
          <p:cNvPicPr>
            <a:picLocks noChangeAspect="1"/>
          </p:cNvPicPr>
          <p:nvPr/>
        </p:nvPicPr>
        <p:blipFill>
          <a:blip r:embed="rId9"/>
          <a:stretch/>
        </p:blipFill>
        <p:spPr bwMode="auto">
          <a:xfrm>
            <a:off x="3989674" y="1421731"/>
            <a:ext cx="657904" cy="657904"/>
          </a:xfrm>
          <a:prstGeom prst="rect">
            <a:avLst/>
          </a:prstGeom>
        </p:spPr>
      </p:pic>
      <p:pic>
        <p:nvPicPr>
          <p:cNvPr id="1422865359" name="Gráfico 112" descr="Bombilla y lápiz con relleno sólido"/>
          <p:cNvPicPr>
            <a:picLocks noChangeAspect="1"/>
          </p:cNvPicPr>
          <p:nvPr/>
        </p:nvPicPr>
        <p:blipFill>
          <a:blip r:embed="rId10"/>
          <a:stretch/>
        </p:blipFill>
        <p:spPr bwMode="auto">
          <a:xfrm>
            <a:off x="4068470" y="4788755"/>
            <a:ext cx="657904" cy="657904"/>
          </a:xfrm>
          <a:prstGeom prst="rect">
            <a:avLst/>
          </a:prstGeom>
        </p:spPr>
      </p:pic>
      <p:pic>
        <p:nvPicPr>
          <p:cNvPr id="1417446179" name="Gráfico 113" descr="Engranaje único con relleno sólido"/>
          <p:cNvPicPr>
            <a:picLocks noChangeAspect="1"/>
          </p:cNvPicPr>
          <p:nvPr/>
        </p:nvPicPr>
        <p:blipFill>
          <a:blip r:embed="rId11"/>
          <a:stretch/>
        </p:blipFill>
        <p:spPr bwMode="auto">
          <a:xfrm rot="1799999">
            <a:off x="2731249" y="2691285"/>
            <a:ext cx="1615357" cy="1615357"/>
          </a:xfrm>
          <a:prstGeom prst="rect">
            <a:avLst/>
          </a:prstGeom>
        </p:spPr>
      </p:pic>
      <p:sp>
        <p:nvSpPr>
          <p:cNvPr id="1424384823" name="CuadroTexto 4"/>
          <p:cNvSpPr txBox="1"/>
          <p:nvPr/>
        </p:nvSpPr>
        <p:spPr bwMode="auto">
          <a:xfrm>
            <a:off x="7511022" y="3165643"/>
            <a:ext cx="4206240" cy="646331"/>
          </a:xfrm>
          <a:prstGeom prst="rect">
            <a:avLst/>
          </a:prstGeom>
          <a:noFill/>
        </p:spPr>
        <p:txBody>
          <a:bodyPr wrap="square" rtlCol="0">
            <a:spAutoFit/>
          </a:bodyPr>
          <a:lstStyle/>
          <a:p>
            <a:pPr marL="0" marR="0" lvl="0" indent="0" algn="l" defTabSz="914400" rtl="0">
              <a:lnSpc>
                <a:spcPct val="100000"/>
              </a:lnSpc>
              <a:spcBef>
                <a:spcPts val="0"/>
              </a:spcBef>
              <a:spcAft>
                <a:spcPts val="0"/>
              </a:spcAft>
              <a:buClrTx/>
              <a:buSzTx/>
              <a:buFontTx/>
              <a:buNone/>
              <a:defRPr/>
            </a:pPr>
            <a:r>
              <a:rPr lang="es-CO" sz="3600" b="0" i="0" u="none" strike="noStrike" cap="none" spc="0">
                <a:ln>
                  <a:noFill/>
                </a:ln>
                <a:solidFill>
                  <a:srgbClr val="FFFFFF"/>
                </a:solidFill>
                <a:latin typeface="Lato Light"/>
                <a:ea typeface="+mn-ea"/>
                <a:cs typeface="+mn-cs"/>
              </a:rPr>
              <a:t>TESTING AND QA</a:t>
            </a:r>
            <a:endParaRPr/>
          </a:p>
        </p:txBody>
      </p:sp>
      <p:sp>
        <p:nvSpPr>
          <p:cNvPr id="2003824956" name="Text Placeholder 51"/>
          <p:cNvSpPr txBox="1"/>
          <p:nvPr/>
        </p:nvSpPr>
        <p:spPr bwMode="auto">
          <a:xfrm>
            <a:off x="7732393" y="2866420"/>
            <a:ext cx="3766879" cy="1735852"/>
          </a:xfrm>
          <a:prstGeom prst="rect">
            <a:avLst/>
          </a:prstGeom>
        </p:spPr>
        <p:txBody>
          <a:bodyPr/>
          <a:lst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a:lstStyle>
          <a:p>
            <a:pPr marL="0" marR="0" lvl="0" indent="0" algn="l" defTabSz="914400" rtl="0">
              <a:lnSpc>
                <a:spcPct val="90000"/>
              </a:lnSpc>
              <a:spcBef>
                <a:spcPts val="1000"/>
              </a:spcBef>
              <a:spcAft>
                <a:spcPts val="0"/>
              </a:spcAft>
              <a:buClrTx/>
              <a:buSzTx/>
              <a:buFont typeface="Arial"/>
              <a:buNone/>
              <a:defRPr/>
            </a:pPr>
            <a:endParaRPr lang="en-US" sz="1800" b="0" i="0" u="none" strike="noStrike" cap="none" spc="0">
              <a:ln>
                <a:noFill/>
              </a:ln>
              <a:solidFill>
                <a:srgbClr val="FFFFFF"/>
              </a:solidFill>
              <a:latin typeface="Lato Light"/>
              <a:ea typeface="+mn-ea"/>
              <a:cs typeface="+mn-cs"/>
            </a:endParaRPr>
          </a:p>
        </p:txBody>
      </p:sp>
      <p:sp>
        <p:nvSpPr>
          <p:cNvPr id="1802537935" name="Rounded Rectangle 8"/>
          <p:cNvSpPr/>
          <p:nvPr/>
        </p:nvSpPr>
        <p:spPr bwMode="auto">
          <a:xfrm>
            <a:off x="7590154" y="2022971"/>
            <a:ext cx="3954087" cy="1068496"/>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pic>
        <p:nvPicPr>
          <p:cNvPr id="1418313213" name="Graphic 2"/>
          <p:cNvPicPr>
            <a:picLocks noChangeAspect="1"/>
          </p:cNvPicPr>
          <p:nvPr/>
        </p:nvPicPr>
        <p:blipFill>
          <a:blip r:embed="rId12"/>
          <a:stretch/>
        </p:blipFill>
        <p:spPr bwMode="auto">
          <a:xfrm>
            <a:off x="7804778" y="2214902"/>
            <a:ext cx="3482658" cy="747004"/>
          </a:xfrm>
          <a:prstGeom prst="rect">
            <a:avLst/>
          </a:prstGeom>
        </p:spPr>
      </p:pic>
      <p:sp>
        <p:nvSpPr>
          <p:cNvPr id="2061804057" name="TextBox 2061804056"/>
          <p:cNvSpPr txBox="1"/>
          <p:nvPr/>
        </p:nvSpPr>
        <p:spPr bwMode="auto">
          <a:xfrm>
            <a:off x="7590153" y="3855709"/>
            <a:ext cx="4821343"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US" sz="1800" b="0" i="0" u="none" strike="noStrike" cap="none" spc="0" dirty="0">
                <a:ln>
                  <a:noFill/>
                </a:ln>
                <a:solidFill>
                  <a:schemeClr val="bg1"/>
                </a:solidFill>
                <a:latin typeface="Lato Light"/>
                <a:ea typeface="Lato Light"/>
                <a:cs typeface="Lato Light"/>
              </a:rPr>
              <a:t>Verify the system works as expected, is secure, and meets both user roles’ needs.</a:t>
            </a:r>
            <a:endParaRPr lang="en-US" sz="1800" b="0" i="0" u="none" strike="noStrike" cap="none" spc="0" dirty="0">
              <a:ln>
                <a:noFill/>
              </a:ln>
              <a:solidFill>
                <a:srgbClr val="FFFFFF"/>
              </a:solidFill>
              <a:latin typeface="Lato Light"/>
              <a:cs typeface="Lato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w="http://schemas.openxmlformats.org/wordprocessingml/2006/main" xmlns:m="http://schemas.openxmlformats.org/officeDocument/2006/math"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03824956"/>
                                        </p:tgtEl>
                                        <p:attrNameLst>
                                          <p:attrName>style.visibility</p:attrName>
                                        </p:attrNameLst>
                                      </p:cBhvr>
                                      <p:to>
                                        <p:strVal val="visible"/>
                                      </p:to>
                                    </p:set>
                                    <p:anim calcmode="lin" valueType="num">
                                      <p:cBhvr additive="base">
                                        <p:cTn id="7" dur="500" fill="hold"/>
                                        <p:tgtEl>
                                          <p:spTgt spid="2003824956"/>
                                        </p:tgtEl>
                                        <p:attrNameLst>
                                          <p:attrName>ppt_x</p:attrName>
                                        </p:attrNameLst>
                                      </p:cBhvr>
                                      <p:tavLst>
                                        <p:tav tm="0">
                                          <p:val>
                                            <p:strVal val="1+#ppt_w/2"/>
                                          </p:val>
                                        </p:tav>
                                        <p:tav tm="100000">
                                          <p:val>
                                            <p:strVal val="#ppt_x"/>
                                          </p:val>
                                        </p:tav>
                                      </p:tavLst>
                                    </p:anim>
                                    <p:anim calcmode="lin" valueType="num">
                                      <p:cBhvr additive="base">
                                        <p:cTn id="8" dur="500" fill="hold"/>
                                        <p:tgtEl>
                                          <p:spTgt spid="200382495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24384823"/>
                                        </p:tgtEl>
                                        <p:attrNameLst>
                                          <p:attrName>style.visibility</p:attrName>
                                        </p:attrNameLst>
                                      </p:cBhvr>
                                      <p:to>
                                        <p:strVal val="visible"/>
                                      </p:to>
                                    </p:set>
                                    <p:anim calcmode="lin" valueType="num">
                                      <p:cBhvr additive="base">
                                        <p:cTn id="11" dur="500" fill="hold"/>
                                        <p:tgtEl>
                                          <p:spTgt spid="1424384823"/>
                                        </p:tgtEl>
                                        <p:attrNameLst>
                                          <p:attrName>ppt_x</p:attrName>
                                        </p:attrNameLst>
                                      </p:cBhvr>
                                      <p:tavLst>
                                        <p:tav tm="0">
                                          <p:val>
                                            <p:strVal val="1+#ppt_w/2"/>
                                          </p:val>
                                        </p:tav>
                                        <p:tav tm="100000">
                                          <p:val>
                                            <p:strVal val="#ppt_x"/>
                                          </p:val>
                                        </p:tav>
                                      </p:tavLst>
                                    </p:anim>
                                    <p:anim calcmode="lin" valueType="num">
                                      <p:cBhvr additive="base">
                                        <p:cTn id="12" dur="500" fill="hold"/>
                                        <p:tgtEl>
                                          <p:spTgt spid="14243848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384823" grpId="0"/>
      <p:bldP spid="2003824956"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79093144" name="Rounded Rectangle 8"/>
          <p:cNvSpPr/>
          <p:nvPr/>
        </p:nvSpPr>
        <p:spPr bwMode="auto">
          <a:xfrm>
            <a:off x="7559095" y="1619632"/>
            <a:ext cx="4009607" cy="1587894"/>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997356140" name="Forma libre: forma 74"/>
          <p:cNvSpPr/>
          <p:nvPr/>
        </p:nvSpPr>
        <p:spPr bwMode="auto">
          <a:xfrm rot="6741100">
            <a:off x="1179910" y="2059480"/>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extrusionOk="0">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438746343" name="Forma libre: forma 81"/>
          <p:cNvSpPr/>
          <p:nvPr/>
        </p:nvSpPr>
        <p:spPr bwMode="auto">
          <a:xfrm rot="3659530">
            <a:off x="1201059" y="3270910"/>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extrusionOk="0">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2027019714" name="Forma libre: forma 80"/>
          <p:cNvSpPr/>
          <p:nvPr/>
        </p:nvSpPr>
        <p:spPr bwMode="auto">
          <a:xfrm rot="1137328">
            <a:off x="2139105" y="4114329"/>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extrusionOk="0">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484573459" name="Forma libre: forma 79"/>
          <p:cNvSpPr/>
          <p:nvPr/>
        </p:nvSpPr>
        <p:spPr bwMode="auto">
          <a:xfrm rot="20427399">
            <a:off x="3419787" y="4151687"/>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extrusionOk="0">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572262091" name="Forma libre: forma 78"/>
          <p:cNvSpPr/>
          <p:nvPr/>
        </p:nvSpPr>
        <p:spPr bwMode="auto">
          <a:xfrm rot="17895973">
            <a:off x="4250997" y="3241302"/>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extrusionOk="0">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975398269" name="Forma libre: forma 77"/>
          <p:cNvSpPr/>
          <p:nvPr/>
        </p:nvSpPr>
        <p:spPr bwMode="auto">
          <a:xfrm rot="15096779">
            <a:off x="4343257" y="1256217"/>
            <a:ext cx="2712194" cy="2554798"/>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extrusionOk="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a:effectLst>
            <a:glow rad="609600">
              <a:schemeClr val="tx2">
                <a:lumMod val="75000"/>
                <a:lumOff val="25000"/>
                <a:alpha val="40000"/>
              </a:schemeClr>
            </a:glo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298325019" name="Forma libre: forma 76"/>
          <p:cNvSpPr/>
          <p:nvPr/>
        </p:nvSpPr>
        <p:spPr bwMode="auto">
          <a:xfrm rot="12356664">
            <a:off x="3335563" y="1174251"/>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extrusionOk="0">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2106607364" name="Forma libre: forma 75"/>
          <p:cNvSpPr/>
          <p:nvPr/>
        </p:nvSpPr>
        <p:spPr bwMode="auto">
          <a:xfrm rot="9520945">
            <a:off x="2077171" y="1156418"/>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extrusionOk="0">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pic>
        <p:nvPicPr>
          <p:cNvPr id="1845997995" name="Gráfico 105" descr="Signo de interrogación con relleno sólido"/>
          <p:cNvPicPr>
            <a:picLocks noChangeAspect="1"/>
          </p:cNvPicPr>
          <p:nvPr/>
        </p:nvPicPr>
        <p:blipFill>
          <a:blip r:embed="rId3"/>
          <a:stretch/>
        </p:blipFill>
        <p:spPr bwMode="auto">
          <a:xfrm>
            <a:off x="2528375" y="1448666"/>
            <a:ext cx="657904" cy="657904"/>
          </a:xfrm>
          <a:prstGeom prst="rect">
            <a:avLst/>
          </a:prstGeom>
        </p:spPr>
      </p:pic>
      <p:pic>
        <p:nvPicPr>
          <p:cNvPr id="1018116904" name="Gráfico 106" descr="Diana con relleno sólido"/>
          <p:cNvPicPr>
            <a:picLocks noChangeAspect="1"/>
          </p:cNvPicPr>
          <p:nvPr/>
        </p:nvPicPr>
        <p:blipFill>
          <a:blip r:embed="rId4"/>
          <a:stretch/>
        </p:blipFill>
        <p:spPr bwMode="auto">
          <a:xfrm>
            <a:off x="1553947" y="3882909"/>
            <a:ext cx="657904" cy="657904"/>
          </a:xfrm>
          <a:prstGeom prst="rect">
            <a:avLst/>
          </a:prstGeom>
        </p:spPr>
      </p:pic>
      <p:pic>
        <p:nvPicPr>
          <p:cNvPr id="970191743" name="Gráfico 107" descr="Calendario con relleno sólido"/>
          <p:cNvPicPr>
            <a:picLocks noChangeAspect="1"/>
          </p:cNvPicPr>
          <p:nvPr/>
        </p:nvPicPr>
        <p:blipFill>
          <a:blip r:embed="rId5"/>
          <a:stretch/>
        </p:blipFill>
        <p:spPr bwMode="auto">
          <a:xfrm>
            <a:off x="4933886" y="3857758"/>
            <a:ext cx="657904" cy="657904"/>
          </a:xfrm>
          <a:prstGeom prst="rect">
            <a:avLst/>
          </a:prstGeom>
        </p:spPr>
      </p:pic>
      <p:pic>
        <p:nvPicPr>
          <p:cNvPr id="800631405" name="Gráfico 108" descr="Presentación con gráfico circular con relleno sólido"/>
          <p:cNvPicPr>
            <a:picLocks noChangeAspect="1"/>
          </p:cNvPicPr>
          <p:nvPr/>
        </p:nvPicPr>
        <p:blipFill>
          <a:blip r:embed="rId6"/>
          <a:stretch/>
        </p:blipFill>
        <p:spPr bwMode="auto">
          <a:xfrm>
            <a:off x="1451866" y="2397269"/>
            <a:ext cx="826218" cy="826218"/>
          </a:xfrm>
          <a:prstGeom prst="rect">
            <a:avLst/>
          </a:prstGeom>
        </p:spPr>
      </p:pic>
      <p:pic>
        <p:nvPicPr>
          <p:cNvPr id="2014178582" name="Gráfico 109" descr="Piezas de rompecabezas con relleno sólido"/>
          <p:cNvPicPr>
            <a:picLocks noChangeAspect="1"/>
          </p:cNvPicPr>
          <p:nvPr/>
        </p:nvPicPr>
        <p:blipFill>
          <a:blip r:embed="rId7"/>
          <a:stretch/>
        </p:blipFill>
        <p:spPr bwMode="auto">
          <a:xfrm>
            <a:off x="3953607" y="4760043"/>
            <a:ext cx="657904" cy="657904"/>
          </a:xfrm>
          <a:prstGeom prst="rect">
            <a:avLst/>
          </a:prstGeom>
        </p:spPr>
      </p:pic>
      <p:pic>
        <p:nvPicPr>
          <p:cNvPr id="454494985" name="Gráfico 110" descr="Edificio con relleno sólido"/>
          <p:cNvPicPr>
            <a:picLocks noChangeAspect="1"/>
          </p:cNvPicPr>
          <p:nvPr/>
        </p:nvPicPr>
        <p:blipFill>
          <a:blip r:embed="rId8"/>
          <a:stretch/>
        </p:blipFill>
        <p:spPr bwMode="auto">
          <a:xfrm>
            <a:off x="3909130" y="1357794"/>
            <a:ext cx="746855" cy="746855"/>
          </a:xfrm>
          <a:prstGeom prst="rect">
            <a:avLst/>
          </a:prstGeom>
        </p:spPr>
      </p:pic>
      <p:pic>
        <p:nvPicPr>
          <p:cNvPr id="1447194351" name="Gráfico 111" descr="Dinero volando con relleno sólido"/>
          <p:cNvPicPr>
            <a:picLocks noChangeAspect="1"/>
          </p:cNvPicPr>
          <p:nvPr/>
        </p:nvPicPr>
        <p:blipFill>
          <a:blip r:embed="rId9"/>
          <a:stretch/>
        </p:blipFill>
        <p:spPr bwMode="auto">
          <a:xfrm>
            <a:off x="5376616" y="1777618"/>
            <a:ext cx="1366223" cy="1366223"/>
          </a:xfrm>
          <a:prstGeom prst="rect">
            <a:avLst/>
          </a:prstGeom>
        </p:spPr>
      </p:pic>
      <p:pic>
        <p:nvPicPr>
          <p:cNvPr id="147123580" name="Gráfico 112" descr="Bombilla y lápiz con relleno sólido"/>
          <p:cNvPicPr>
            <a:picLocks noChangeAspect="1"/>
          </p:cNvPicPr>
          <p:nvPr/>
        </p:nvPicPr>
        <p:blipFill>
          <a:blip r:embed="rId10"/>
          <a:stretch/>
        </p:blipFill>
        <p:spPr bwMode="auto">
          <a:xfrm>
            <a:off x="2638359" y="4897666"/>
            <a:ext cx="657904" cy="657904"/>
          </a:xfrm>
          <a:prstGeom prst="rect">
            <a:avLst/>
          </a:prstGeom>
        </p:spPr>
      </p:pic>
      <p:pic>
        <p:nvPicPr>
          <p:cNvPr id="2121821731" name="Gráfico 113" descr="Engranaje único con relleno sólido"/>
          <p:cNvPicPr>
            <a:picLocks noChangeAspect="1"/>
          </p:cNvPicPr>
          <p:nvPr/>
        </p:nvPicPr>
        <p:blipFill>
          <a:blip r:embed="rId11"/>
          <a:stretch/>
        </p:blipFill>
        <p:spPr bwMode="auto">
          <a:xfrm rot="20700000">
            <a:off x="2772301" y="2684200"/>
            <a:ext cx="1615357" cy="1615357"/>
          </a:xfrm>
          <a:prstGeom prst="rect">
            <a:avLst/>
          </a:prstGeom>
        </p:spPr>
      </p:pic>
      <p:sp>
        <p:nvSpPr>
          <p:cNvPr id="1764873250" name="CuadroTexto 2"/>
          <p:cNvSpPr txBox="1"/>
          <p:nvPr/>
        </p:nvSpPr>
        <p:spPr bwMode="auto">
          <a:xfrm>
            <a:off x="7550275" y="3237225"/>
            <a:ext cx="4206240" cy="646331"/>
          </a:xfrm>
          <a:prstGeom prst="rect">
            <a:avLst/>
          </a:prstGeom>
          <a:noFill/>
        </p:spPr>
        <p:txBody>
          <a:bodyPr wrap="square" rtlCol="0">
            <a:spAutoFit/>
          </a:bodyPr>
          <a:lstStyle/>
          <a:p>
            <a:pPr marL="0" marR="0" lvl="0" indent="0" algn="l" defTabSz="914400" rtl="0">
              <a:lnSpc>
                <a:spcPct val="100000"/>
              </a:lnSpc>
              <a:spcBef>
                <a:spcPts val="0"/>
              </a:spcBef>
              <a:spcAft>
                <a:spcPts val="0"/>
              </a:spcAft>
              <a:buClrTx/>
              <a:buSzTx/>
              <a:buFontTx/>
              <a:buNone/>
              <a:defRPr/>
            </a:pPr>
            <a:r>
              <a:rPr lang="es-CO" sz="3600" b="0" i="0" u="none" strike="noStrike" cap="none" spc="0">
                <a:ln>
                  <a:noFill/>
                </a:ln>
                <a:solidFill>
                  <a:srgbClr val="FFFFFF"/>
                </a:solidFill>
                <a:latin typeface="Lato Light"/>
                <a:ea typeface="+mn-ea"/>
                <a:cs typeface="+mn-cs"/>
              </a:rPr>
              <a:t>DEPLOYEMENT</a:t>
            </a:r>
            <a:endParaRPr/>
          </a:p>
        </p:txBody>
      </p:sp>
      <p:sp>
        <p:nvSpPr>
          <p:cNvPr id="1632656859" name="Text Placeholder 51"/>
          <p:cNvSpPr txBox="1"/>
          <p:nvPr/>
        </p:nvSpPr>
        <p:spPr bwMode="auto">
          <a:xfrm>
            <a:off x="7618297" y="2810378"/>
            <a:ext cx="3279888" cy="1735852"/>
          </a:xfrm>
          <a:prstGeom prst="rect">
            <a:avLst/>
          </a:prstGeom>
        </p:spPr>
        <p:txBody>
          <a:bodyPr/>
          <a:lst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a:lstStyle>
          <a:p>
            <a:pPr marL="0" marR="0" lvl="0" indent="0" algn="l" defTabSz="914400" rtl="0">
              <a:lnSpc>
                <a:spcPct val="90000"/>
              </a:lnSpc>
              <a:spcBef>
                <a:spcPts val="1000"/>
              </a:spcBef>
              <a:spcAft>
                <a:spcPts val="0"/>
              </a:spcAft>
              <a:buClrTx/>
              <a:buSzTx/>
              <a:buFont typeface="Arial"/>
              <a:buNone/>
              <a:defRPr/>
            </a:pPr>
            <a:endParaRPr lang="en-US" sz="1800" b="0" i="0" u="none" strike="noStrike" cap="none" spc="0">
              <a:ln>
                <a:noFill/>
              </a:ln>
              <a:solidFill>
                <a:srgbClr val="FFFFFF"/>
              </a:solidFill>
              <a:latin typeface="Lato Light"/>
              <a:ea typeface="+mn-ea"/>
              <a:cs typeface="+mn-cs"/>
            </a:endParaRPr>
          </a:p>
        </p:txBody>
      </p:sp>
      <p:pic>
        <p:nvPicPr>
          <p:cNvPr id="438038704" name="Picture 1" descr="A screenshot of a computer&#10;&#10;AI-generated content may be incorrect."/>
          <p:cNvPicPr>
            <a:picLocks noChangeAspect="1"/>
          </p:cNvPicPr>
          <p:nvPr/>
        </p:nvPicPr>
        <p:blipFill>
          <a:blip r:embed="rId12"/>
          <a:srcRect l="3986" t="29104" r="23497" b="30135"/>
          <a:stretch/>
        </p:blipFill>
        <p:spPr bwMode="auto">
          <a:xfrm>
            <a:off x="7629408" y="1777618"/>
            <a:ext cx="3813462" cy="1290716"/>
          </a:xfrm>
          <a:prstGeom prst="rect">
            <a:avLst/>
          </a:prstGeom>
        </p:spPr>
      </p:pic>
      <p:sp>
        <p:nvSpPr>
          <p:cNvPr id="754984302" name="TextBox 754984301"/>
          <p:cNvSpPr txBox="1"/>
          <p:nvPr/>
        </p:nvSpPr>
        <p:spPr bwMode="auto">
          <a:xfrm>
            <a:off x="7598928" y="3926498"/>
            <a:ext cx="4294374"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US" sz="1800" b="1" i="0" u="none" strike="noStrike" cap="none" spc="0" dirty="0">
                <a:ln>
                  <a:noFill/>
                </a:ln>
                <a:solidFill>
                  <a:schemeClr val="bg1"/>
                </a:solidFill>
                <a:latin typeface="Lato Light"/>
                <a:ea typeface="Lato Light"/>
                <a:cs typeface="Lato Light"/>
              </a:rPr>
              <a:t>Deploy the system for midwives and families to start using in real scenarios.</a:t>
            </a:r>
            <a:endParaRPr lang="en-US" sz="1800" b="0" i="0" u="none" strike="noStrike" cap="none" spc="0" dirty="0">
              <a:ln>
                <a:noFill/>
              </a:ln>
              <a:solidFill>
                <a:srgbClr val="FFFFFF"/>
              </a:solidFill>
              <a:latin typeface="Lato Light"/>
              <a:cs typeface="Lato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w="http://schemas.openxmlformats.org/wordprocessingml/2006/main" xmlns:m="http://schemas.openxmlformats.org/officeDocument/2006/math"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32656859"/>
                                        </p:tgtEl>
                                        <p:attrNameLst>
                                          <p:attrName>style.visibility</p:attrName>
                                        </p:attrNameLst>
                                      </p:cBhvr>
                                      <p:to>
                                        <p:strVal val="visible"/>
                                      </p:to>
                                    </p:set>
                                    <p:anim calcmode="lin" valueType="num">
                                      <p:cBhvr additive="base">
                                        <p:cTn id="7" dur="500" fill="hold"/>
                                        <p:tgtEl>
                                          <p:spTgt spid="1632656859"/>
                                        </p:tgtEl>
                                        <p:attrNameLst>
                                          <p:attrName>ppt_x</p:attrName>
                                        </p:attrNameLst>
                                      </p:cBhvr>
                                      <p:tavLst>
                                        <p:tav tm="0">
                                          <p:val>
                                            <p:strVal val="1+#ppt_w/2"/>
                                          </p:val>
                                        </p:tav>
                                        <p:tav tm="100000">
                                          <p:val>
                                            <p:strVal val="#ppt_x"/>
                                          </p:val>
                                        </p:tav>
                                      </p:tavLst>
                                    </p:anim>
                                    <p:anim calcmode="lin" valueType="num">
                                      <p:cBhvr additive="base">
                                        <p:cTn id="8" dur="500" fill="hold"/>
                                        <p:tgtEl>
                                          <p:spTgt spid="163265685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764873250"/>
                                        </p:tgtEl>
                                        <p:attrNameLst>
                                          <p:attrName>style.visibility</p:attrName>
                                        </p:attrNameLst>
                                      </p:cBhvr>
                                      <p:to>
                                        <p:strVal val="visible"/>
                                      </p:to>
                                    </p:set>
                                    <p:anim calcmode="lin" valueType="num">
                                      <p:cBhvr additive="base">
                                        <p:cTn id="11" dur="500" fill="hold"/>
                                        <p:tgtEl>
                                          <p:spTgt spid="1764873250"/>
                                        </p:tgtEl>
                                        <p:attrNameLst>
                                          <p:attrName>ppt_x</p:attrName>
                                        </p:attrNameLst>
                                      </p:cBhvr>
                                      <p:tavLst>
                                        <p:tav tm="0">
                                          <p:val>
                                            <p:strVal val="1+#ppt_w/2"/>
                                          </p:val>
                                        </p:tav>
                                        <p:tav tm="100000">
                                          <p:val>
                                            <p:strVal val="#ppt_x"/>
                                          </p:val>
                                        </p:tav>
                                      </p:tavLst>
                                    </p:anim>
                                    <p:anim calcmode="lin" valueType="num">
                                      <p:cBhvr additive="base">
                                        <p:cTn id="12" dur="500" fill="hold"/>
                                        <p:tgtEl>
                                          <p:spTgt spid="17648732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4873250" grpId="0"/>
      <p:bldP spid="1632656859"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27401493" name="Rectangle 7"/>
          <p:cNvSpPr/>
          <p:nvPr/>
        </p:nvSpPr>
        <p:spPr bwMode="auto">
          <a:xfrm>
            <a:off x="0" y="1042354"/>
            <a:ext cx="12192000" cy="355956"/>
          </a:xfrm>
          <a:prstGeom prst="rect">
            <a:avLst/>
          </a:prstGeom>
          <a:gradFill>
            <a:gsLst>
              <a:gs pos="0">
                <a:schemeClr val="tx2"/>
              </a:gs>
              <a:gs pos="100000">
                <a:schemeClr val="accent4">
                  <a:lumMod val="90000"/>
                  <a:lumOff val="10000"/>
                </a:schemeClr>
              </a:gs>
            </a:gsLst>
            <a:path path="circle"/>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endParaRPr lang="en-US"/>
          </a:p>
        </p:txBody>
      </p:sp>
      <p:sp>
        <p:nvSpPr>
          <p:cNvPr id="461911324" name="Oval 15"/>
          <p:cNvSpPr/>
          <p:nvPr/>
        </p:nvSpPr>
        <p:spPr bwMode="auto">
          <a:xfrm>
            <a:off x="-571869" y="6136996"/>
            <a:ext cx="1442007" cy="1442007"/>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52973524" name="Oval 17"/>
          <p:cNvSpPr/>
          <p:nvPr/>
        </p:nvSpPr>
        <p:spPr bwMode="auto">
          <a:xfrm>
            <a:off x="11555314" y="6231135"/>
            <a:ext cx="831021" cy="831021"/>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891000394" name="Group 23"/>
          <p:cNvGrpSpPr/>
          <p:nvPr/>
        </p:nvGrpSpPr>
        <p:grpSpPr bwMode="auto">
          <a:xfrm>
            <a:off x="7338385" y="-2648987"/>
            <a:ext cx="360" cy="360"/>
            <a:chOff x="7338385" y="-2648987"/>
            <a:chExt cx="360" cy="360"/>
          </a:xfrm>
        </p:grpSpPr>
        <p:pic>
          <p:nvPicPr>
            <p:cNvPr id="22" name="Ink 21"/>
            <p:cNvPicPr/>
            <p:nvPr/>
          </p:nvPicPr>
          <p:blipFill>
            <a:blip r:embed="rId3"/>
            <a:stretch/>
          </p:blipFill>
          <p:spPr bwMode="auto">
            <a:xfrm>
              <a:off x="7329385" y="-2657987"/>
              <a:ext cx="18000" cy="18000"/>
            </a:xfrm>
            <a:prstGeom prst="rect">
              <a:avLst/>
            </a:prstGeom>
          </p:spPr>
        </p:pic>
        <p:pic>
          <p:nvPicPr>
            <p:cNvPr id="23" name="Ink 22"/>
            <p:cNvPicPr/>
            <p:nvPr/>
          </p:nvPicPr>
          <p:blipFill>
            <a:blip r:embed="rId3"/>
            <a:stretch/>
          </p:blipFill>
          <p:spPr bwMode="auto">
            <a:xfrm>
              <a:off x="7329385" y="-2657987"/>
              <a:ext cx="18000" cy="18000"/>
            </a:xfrm>
            <a:prstGeom prst="rect">
              <a:avLst/>
            </a:prstGeom>
          </p:spPr>
        </p:pic>
      </p:grpSp>
      <p:pic>
        <p:nvPicPr>
          <p:cNvPr id="1279452909" name="Ink 32"/>
          <p:cNvPicPr/>
          <p:nvPr/>
        </p:nvPicPr>
        <p:blipFill>
          <a:blip r:embed="rId4"/>
          <a:stretch/>
        </p:blipFill>
        <p:spPr bwMode="auto">
          <a:xfrm>
            <a:off x="5685986" y="-2217424"/>
            <a:ext cx="26640" cy="21060"/>
          </a:xfrm>
          <a:prstGeom prst="rect">
            <a:avLst/>
          </a:prstGeom>
        </p:spPr>
      </p:pic>
      <p:sp>
        <p:nvSpPr>
          <p:cNvPr id="583555802" name="Oval 14"/>
          <p:cNvSpPr/>
          <p:nvPr/>
        </p:nvSpPr>
        <p:spPr bwMode="auto">
          <a:xfrm>
            <a:off x="4079787" y="0"/>
            <a:ext cx="1186150" cy="11861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982302417" name="Lightning Bolt 13"/>
          <p:cNvSpPr/>
          <p:nvPr/>
        </p:nvSpPr>
        <p:spPr bwMode="auto">
          <a:xfrm rot="5400000">
            <a:off x="6156182" y="326310"/>
            <a:ext cx="1821961" cy="1821961"/>
          </a:xfrm>
          <a:prstGeom prst="lightningBol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sp>
        <p:nvSpPr>
          <p:cNvPr id="739208744" name="Oval 12"/>
          <p:cNvSpPr/>
          <p:nvPr/>
        </p:nvSpPr>
        <p:spPr bwMode="auto">
          <a:xfrm>
            <a:off x="3984127" y="682313"/>
            <a:ext cx="1411336" cy="1411336"/>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sz="900"/>
          </a:p>
        </p:txBody>
      </p:sp>
      <p:sp>
        <p:nvSpPr>
          <p:cNvPr id="752948654" name="Rounded Rectangle 9"/>
          <p:cNvSpPr/>
          <p:nvPr/>
        </p:nvSpPr>
        <p:spPr bwMode="auto">
          <a:xfrm>
            <a:off x="5265938" y="1089700"/>
            <a:ext cx="2020146" cy="636485"/>
          </a:xfrm>
          <a:prstGeom prst="roundRect">
            <a:avLst>
              <a:gd name="adj" fmla="val 16667"/>
            </a:avLst>
          </a:prstGeom>
          <a:ln>
            <a:noFill/>
          </a:ln>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endParaRPr lang="en-US" sz="900"/>
          </a:p>
        </p:txBody>
      </p:sp>
      <p:sp>
        <p:nvSpPr>
          <p:cNvPr id="1326435186" name="Rounded Rectangle 8"/>
          <p:cNvSpPr/>
          <p:nvPr/>
        </p:nvSpPr>
        <p:spPr bwMode="auto">
          <a:xfrm>
            <a:off x="4352720" y="600806"/>
            <a:ext cx="2020146" cy="636485"/>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718684512" name="Rectangle 10"/>
          <p:cNvSpPr/>
          <p:nvPr/>
        </p:nvSpPr>
        <p:spPr bwMode="auto">
          <a:xfrm>
            <a:off x="4411211" y="502324"/>
            <a:ext cx="1927131" cy="769441"/>
          </a:xfrm>
          <a:prstGeom prst="rect">
            <a:avLst/>
          </a:prstGeom>
          <a:noFill/>
        </p:spPr>
        <p:txBody>
          <a:bodyPr wrap="none" lIns="91440" tIns="45720" rIns="91440" bIns="45720">
            <a:spAutoFit/>
          </a:bodyPr>
          <a:lstStyle/>
          <a:p>
            <a:pPr algn="ctr">
              <a:defRPr/>
            </a:pPr>
            <a:r>
              <a:rPr lang="en-US" sz="4400">
                <a:ln w="0"/>
                <a:solidFill>
                  <a:schemeClr val="accent4"/>
                </a:solidFill>
                <a:latin typeface="+mj-lt"/>
              </a:rPr>
              <a:t>TEAM</a:t>
            </a:r>
            <a:endParaRPr lang="en-US" sz="4400" b="0" cap="none" spc="0">
              <a:ln w="0"/>
              <a:solidFill>
                <a:schemeClr val="accent4"/>
              </a:solidFill>
              <a:latin typeface="+mj-lt"/>
            </a:endParaRPr>
          </a:p>
        </p:txBody>
      </p:sp>
      <p:sp>
        <p:nvSpPr>
          <p:cNvPr id="451912335" name="Rectangle 11"/>
          <p:cNvSpPr/>
          <p:nvPr/>
        </p:nvSpPr>
        <p:spPr bwMode="auto">
          <a:xfrm>
            <a:off x="5300399" y="1074238"/>
            <a:ext cx="2012090" cy="707886"/>
          </a:xfrm>
          <a:prstGeom prst="rect">
            <a:avLst/>
          </a:prstGeom>
          <a:noFill/>
        </p:spPr>
        <p:txBody>
          <a:bodyPr wrap="none" lIns="91440" tIns="45720" rIns="91440" bIns="45720">
            <a:spAutoFit/>
          </a:bodyPr>
          <a:lstStyle/>
          <a:p>
            <a:pPr algn="ctr">
              <a:defRPr/>
            </a:pPr>
            <a:r>
              <a:rPr lang="en-US" sz="4000">
                <a:ln w="0"/>
                <a:solidFill>
                  <a:schemeClr val="bg1"/>
                </a:solidFill>
                <a:latin typeface="+mj-lt"/>
              </a:rPr>
              <a:t>WORK</a:t>
            </a:r>
            <a:endParaRPr lang="en-US" sz="4000" b="0" cap="none" spc="0">
              <a:ln w="0"/>
              <a:solidFill>
                <a:schemeClr val="bg1"/>
              </a:solidFill>
              <a:latin typeface="+mj-lt"/>
            </a:endParaRPr>
          </a:p>
        </p:txBody>
      </p:sp>
      <p:sp>
        <p:nvSpPr>
          <p:cNvPr id="1785270504" name="Oval 19"/>
          <p:cNvSpPr/>
          <p:nvPr/>
        </p:nvSpPr>
        <p:spPr bwMode="auto">
          <a:xfrm>
            <a:off x="5543027" y="6194282"/>
            <a:ext cx="322788" cy="322788"/>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pic>
        <p:nvPicPr>
          <p:cNvPr id="2" name="Picture 25" descr="A person with his arms crossed&#10;&#10;AI-generated content may be incorrect.">
            <a:extLst>
              <a:ext uri="{FF2B5EF4-FFF2-40B4-BE49-F238E27FC236}">
                <a16:creationId xmlns:a16="http://schemas.microsoft.com/office/drawing/2014/main" id="{D78556AC-787D-7676-EECF-B5C8DDF7DF6F}"/>
              </a:ext>
            </a:extLst>
          </p:cNvPr>
          <p:cNvPicPr>
            <a:picLocks noChangeAspect="1"/>
          </p:cNvPicPr>
          <p:nvPr/>
        </p:nvPicPr>
        <p:blipFill>
          <a:blip r:embed="rId5"/>
          <a:stretch/>
        </p:blipFill>
        <p:spPr bwMode="auto">
          <a:xfrm>
            <a:off x="6507858" y="1878112"/>
            <a:ext cx="4043243" cy="2695494"/>
          </a:xfrm>
          <a:prstGeom prst="rect">
            <a:avLst/>
          </a:prstGeom>
        </p:spPr>
      </p:pic>
      <p:pic>
        <p:nvPicPr>
          <p:cNvPr id="3" name="Picture 27" descr="A person with glasses and a beard wearing a black shirt&#10;&#10;AI-generated content may be incorrect.">
            <a:extLst>
              <a:ext uri="{FF2B5EF4-FFF2-40B4-BE49-F238E27FC236}">
                <a16:creationId xmlns:a16="http://schemas.microsoft.com/office/drawing/2014/main" id="{E61967AF-32DB-E91F-2437-4233FFA03812}"/>
              </a:ext>
            </a:extLst>
          </p:cNvPr>
          <p:cNvPicPr>
            <a:picLocks noChangeAspect="1"/>
          </p:cNvPicPr>
          <p:nvPr/>
        </p:nvPicPr>
        <p:blipFill>
          <a:blip r:embed="rId6"/>
          <a:stretch/>
        </p:blipFill>
        <p:spPr bwMode="auto">
          <a:xfrm>
            <a:off x="3944502" y="1810030"/>
            <a:ext cx="4201269" cy="2800844"/>
          </a:xfrm>
          <a:prstGeom prst="rect">
            <a:avLst/>
          </a:prstGeom>
        </p:spPr>
      </p:pic>
      <p:pic>
        <p:nvPicPr>
          <p:cNvPr id="4" name="Picture 6" descr="A person with glasses and a beard wearing a black shirt&#10;&#10;AI-generated content may be incorrect.">
            <a:extLst>
              <a:ext uri="{FF2B5EF4-FFF2-40B4-BE49-F238E27FC236}">
                <a16:creationId xmlns:a16="http://schemas.microsoft.com/office/drawing/2014/main" id="{C8FB3BC5-CA26-993D-C708-EFA488ECBA42}"/>
              </a:ext>
            </a:extLst>
          </p:cNvPr>
          <p:cNvPicPr>
            <a:picLocks noChangeAspect="1"/>
          </p:cNvPicPr>
          <p:nvPr/>
        </p:nvPicPr>
        <p:blipFill>
          <a:blip r:embed="rId7"/>
          <a:stretch/>
        </p:blipFill>
        <p:spPr bwMode="auto">
          <a:xfrm>
            <a:off x="8794159" y="1810030"/>
            <a:ext cx="4125298" cy="2750197"/>
          </a:xfrm>
          <a:prstGeom prst="rect">
            <a:avLst/>
          </a:prstGeom>
        </p:spPr>
      </p:pic>
      <p:pic>
        <p:nvPicPr>
          <p:cNvPr id="5" name="Picture 4" descr="A person with black shirt and beard&#10;&#10;AI-generated content may be incorrect.">
            <a:extLst>
              <a:ext uri="{FF2B5EF4-FFF2-40B4-BE49-F238E27FC236}">
                <a16:creationId xmlns:a16="http://schemas.microsoft.com/office/drawing/2014/main" id="{680CE1DC-CAB2-96FB-773B-20BD2AE4154C}"/>
              </a:ext>
            </a:extLst>
          </p:cNvPr>
          <p:cNvPicPr>
            <a:picLocks noChangeAspect="1"/>
          </p:cNvPicPr>
          <p:nvPr/>
        </p:nvPicPr>
        <p:blipFill>
          <a:blip r:embed="rId8"/>
          <a:stretch/>
        </p:blipFill>
        <p:spPr bwMode="auto">
          <a:xfrm>
            <a:off x="1590057" y="1840844"/>
            <a:ext cx="4155047" cy="2770030"/>
          </a:xfrm>
          <a:prstGeom prst="rect">
            <a:avLst/>
          </a:prstGeom>
        </p:spPr>
      </p:pic>
      <p:pic>
        <p:nvPicPr>
          <p:cNvPr id="6" name="Picture 47">
            <a:extLst>
              <a:ext uri="{FF2B5EF4-FFF2-40B4-BE49-F238E27FC236}">
                <a16:creationId xmlns:a16="http://schemas.microsoft.com/office/drawing/2014/main" id="{D0013F57-1C4A-F7A6-1B8F-CE00C55B653D}"/>
              </a:ext>
            </a:extLst>
          </p:cNvPr>
          <p:cNvPicPr>
            <a:picLocks noChangeAspect="1"/>
          </p:cNvPicPr>
          <p:nvPr/>
        </p:nvPicPr>
        <p:blipFill>
          <a:blip r:embed="rId9"/>
          <a:stretch/>
        </p:blipFill>
        <p:spPr bwMode="auto">
          <a:xfrm>
            <a:off x="-726349" y="1810030"/>
            <a:ext cx="4201270" cy="2800844"/>
          </a:xfrm>
          <a:prstGeom prst="rect">
            <a:avLst/>
          </a:prstGeom>
        </p:spPr>
      </p:pic>
      <p:sp>
        <p:nvSpPr>
          <p:cNvPr id="7" name="Rounded Rectangle 34">
            <a:extLst>
              <a:ext uri="{FF2B5EF4-FFF2-40B4-BE49-F238E27FC236}">
                <a16:creationId xmlns:a16="http://schemas.microsoft.com/office/drawing/2014/main" id="{81F7E347-A5A2-486F-083F-3D6C1C3AEDA6}"/>
              </a:ext>
            </a:extLst>
          </p:cNvPr>
          <p:cNvSpPr/>
          <p:nvPr/>
        </p:nvSpPr>
        <p:spPr bwMode="auto">
          <a:xfrm>
            <a:off x="169024" y="4520175"/>
            <a:ext cx="2223105" cy="1616821"/>
          </a:xfrm>
          <a:prstGeom prst="roundRect">
            <a:avLst>
              <a:gd name="adj"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 name="Rounded Rectangle 35">
            <a:extLst>
              <a:ext uri="{FF2B5EF4-FFF2-40B4-BE49-F238E27FC236}">
                <a16:creationId xmlns:a16="http://schemas.microsoft.com/office/drawing/2014/main" id="{E7A15EA6-9850-C1C9-AD4A-ADCDAEE552B6}"/>
              </a:ext>
            </a:extLst>
          </p:cNvPr>
          <p:cNvSpPr/>
          <p:nvPr/>
        </p:nvSpPr>
        <p:spPr bwMode="auto">
          <a:xfrm>
            <a:off x="2549767" y="4520175"/>
            <a:ext cx="2223105" cy="1547158"/>
          </a:xfrm>
          <a:prstGeom prst="roundRect">
            <a:avLst>
              <a:gd name="adj"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9" name="Rounded Rectangle 40">
            <a:extLst>
              <a:ext uri="{FF2B5EF4-FFF2-40B4-BE49-F238E27FC236}">
                <a16:creationId xmlns:a16="http://schemas.microsoft.com/office/drawing/2014/main" id="{5967D9EF-F5DA-DE00-B5BD-BFA9A5713889}"/>
              </a:ext>
            </a:extLst>
          </p:cNvPr>
          <p:cNvSpPr/>
          <p:nvPr/>
        </p:nvSpPr>
        <p:spPr bwMode="auto">
          <a:xfrm>
            <a:off x="9803131" y="4487952"/>
            <a:ext cx="2223105" cy="1616821"/>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 name="Rounded Rectangle 41">
            <a:extLst>
              <a:ext uri="{FF2B5EF4-FFF2-40B4-BE49-F238E27FC236}">
                <a16:creationId xmlns:a16="http://schemas.microsoft.com/office/drawing/2014/main" id="{5A7C8E51-4B30-033D-2866-55605EA89211}"/>
              </a:ext>
            </a:extLst>
          </p:cNvPr>
          <p:cNvSpPr/>
          <p:nvPr/>
        </p:nvSpPr>
        <p:spPr bwMode="auto">
          <a:xfrm>
            <a:off x="4948307" y="4520175"/>
            <a:ext cx="2223105" cy="1547158"/>
          </a:xfrm>
          <a:prstGeom prst="roundRect">
            <a:avLst>
              <a:gd name="adj" fmla="val 166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Rounded Rectangle 42">
            <a:extLst>
              <a:ext uri="{FF2B5EF4-FFF2-40B4-BE49-F238E27FC236}">
                <a16:creationId xmlns:a16="http://schemas.microsoft.com/office/drawing/2014/main" id="{3BF48BB6-A45B-1431-7487-E33F1D8D8667}"/>
              </a:ext>
            </a:extLst>
          </p:cNvPr>
          <p:cNvSpPr/>
          <p:nvPr/>
        </p:nvSpPr>
        <p:spPr bwMode="auto">
          <a:xfrm>
            <a:off x="7329385" y="4520175"/>
            <a:ext cx="2223105" cy="1616821"/>
          </a:xfrm>
          <a:prstGeom prst="roundRect">
            <a:avLst>
              <a:gd name="adj" fmla="val 1666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 name="TextBox 56">
            <a:extLst>
              <a:ext uri="{FF2B5EF4-FFF2-40B4-BE49-F238E27FC236}">
                <a16:creationId xmlns:a16="http://schemas.microsoft.com/office/drawing/2014/main" id="{F259807C-2964-2F56-1A6E-955A9EEC9E93}"/>
              </a:ext>
            </a:extLst>
          </p:cNvPr>
          <p:cNvSpPr txBox="1"/>
          <p:nvPr/>
        </p:nvSpPr>
        <p:spPr bwMode="auto">
          <a:xfrm>
            <a:off x="232721" y="4927954"/>
            <a:ext cx="2095710" cy="738664"/>
          </a:xfrm>
          <a:prstGeom prst="rect">
            <a:avLst/>
          </a:prstGeom>
          <a:noFill/>
        </p:spPr>
        <p:txBody>
          <a:bodyPr wrap="square" rtlCol="0">
            <a:spAutoFit/>
          </a:bodyPr>
          <a:lstStyle/>
          <a:p>
            <a:pPr algn="ctr">
              <a:defRPr/>
            </a:pPr>
            <a:r>
              <a:rPr lang="en-US" sz="2400">
                <a:solidFill>
                  <a:schemeClr val="bg2"/>
                </a:solidFill>
                <a:latin typeface="+mj-lt"/>
              </a:rPr>
              <a:t>Ramalka</a:t>
            </a:r>
          </a:p>
          <a:p>
            <a:pPr algn="ctr">
              <a:defRPr/>
            </a:pPr>
            <a:r>
              <a:rPr lang="en-US">
                <a:solidFill>
                  <a:schemeClr val="accent1"/>
                </a:solidFill>
              </a:rPr>
              <a:t>BA</a:t>
            </a:r>
            <a:endParaRPr/>
          </a:p>
        </p:txBody>
      </p:sp>
      <p:sp>
        <p:nvSpPr>
          <p:cNvPr id="13" name="TextBox 57">
            <a:extLst>
              <a:ext uri="{FF2B5EF4-FFF2-40B4-BE49-F238E27FC236}">
                <a16:creationId xmlns:a16="http://schemas.microsoft.com/office/drawing/2014/main" id="{68B03DB8-50B7-9B15-6CA4-6A5085D6BCAF}"/>
              </a:ext>
            </a:extLst>
          </p:cNvPr>
          <p:cNvSpPr txBox="1"/>
          <p:nvPr/>
        </p:nvSpPr>
        <p:spPr bwMode="auto">
          <a:xfrm>
            <a:off x="2549767" y="4927954"/>
            <a:ext cx="2095710" cy="738664"/>
          </a:xfrm>
          <a:prstGeom prst="rect">
            <a:avLst/>
          </a:prstGeom>
          <a:noFill/>
        </p:spPr>
        <p:txBody>
          <a:bodyPr wrap="square" rtlCol="0">
            <a:spAutoFit/>
          </a:bodyPr>
          <a:lstStyle/>
          <a:p>
            <a:pPr algn="ctr">
              <a:defRPr/>
            </a:pPr>
            <a:r>
              <a:rPr lang="en-US" sz="2400">
                <a:solidFill>
                  <a:schemeClr val="bg2"/>
                </a:solidFill>
                <a:latin typeface="+mj-lt"/>
              </a:rPr>
              <a:t>Hiran</a:t>
            </a:r>
            <a:endParaRPr/>
          </a:p>
          <a:p>
            <a:pPr algn="ctr">
              <a:defRPr/>
            </a:pPr>
            <a:r>
              <a:rPr lang="en-US">
                <a:solidFill>
                  <a:schemeClr val="tx2"/>
                </a:solidFill>
              </a:rPr>
              <a:t>QA</a:t>
            </a:r>
            <a:endParaRPr/>
          </a:p>
        </p:txBody>
      </p:sp>
      <p:sp>
        <p:nvSpPr>
          <p:cNvPr id="14" name="TextBox 58">
            <a:extLst>
              <a:ext uri="{FF2B5EF4-FFF2-40B4-BE49-F238E27FC236}">
                <a16:creationId xmlns:a16="http://schemas.microsoft.com/office/drawing/2014/main" id="{0FAD727E-3324-43EC-BF78-F2A40DC71C89}"/>
              </a:ext>
            </a:extLst>
          </p:cNvPr>
          <p:cNvSpPr txBox="1"/>
          <p:nvPr/>
        </p:nvSpPr>
        <p:spPr bwMode="auto">
          <a:xfrm>
            <a:off x="9882792" y="4895731"/>
            <a:ext cx="2095710" cy="738664"/>
          </a:xfrm>
          <a:prstGeom prst="rect">
            <a:avLst/>
          </a:prstGeom>
          <a:noFill/>
        </p:spPr>
        <p:txBody>
          <a:bodyPr wrap="square" rtlCol="0">
            <a:spAutoFit/>
          </a:bodyPr>
          <a:lstStyle/>
          <a:p>
            <a:pPr algn="ctr">
              <a:defRPr/>
            </a:pPr>
            <a:r>
              <a:rPr lang="en-US" sz="2400">
                <a:solidFill>
                  <a:schemeClr val="bg2"/>
                </a:solidFill>
                <a:latin typeface="+mj-lt"/>
              </a:rPr>
              <a:t>Sachinda</a:t>
            </a:r>
          </a:p>
          <a:p>
            <a:pPr algn="ctr">
              <a:defRPr/>
            </a:pPr>
            <a:r>
              <a:rPr lang="en-US">
                <a:solidFill>
                  <a:schemeClr val="accent2"/>
                </a:solidFill>
              </a:rPr>
              <a:t>Dev</a:t>
            </a:r>
            <a:endParaRPr/>
          </a:p>
        </p:txBody>
      </p:sp>
      <p:sp>
        <p:nvSpPr>
          <p:cNvPr id="15" name="TextBox 59">
            <a:extLst>
              <a:ext uri="{FF2B5EF4-FFF2-40B4-BE49-F238E27FC236}">
                <a16:creationId xmlns:a16="http://schemas.microsoft.com/office/drawing/2014/main" id="{2B7175EF-BF15-224C-AACF-F3E4F792A7E7}"/>
              </a:ext>
            </a:extLst>
          </p:cNvPr>
          <p:cNvSpPr txBox="1"/>
          <p:nvPr/>
        </p:nvSpPr>
        <p:spPr bwMode="auto">
          <a:xfrm>
            <a:off x="5012004" y="4927954"/>
            <a:ext cx="2095710" cy="738664"/>
          </a:xfrm>
          <a:prstGeom prst="rect">
            <a:avLst/>
          </a:prstGeom>
          <a:noFill/>
        </p:spPr>
        <p:txBody>
          <a:bodyPr wrap="square" rtlCol="0">
            <a:spAutoFit/>
          </a:bodyPr>
          <a:lstStyle/>
          <a:p>
            <a:pPr algn="ctr">
              <a:defRPr/>
            </a:pPr>
            <a:r>
              <a:rPr lang="en-US" sz="2400">
                <a:solidFill>
                  <a:schemeClr val="bg2"/>
                </a:solidFill>
                <a:latin typeface="+mj-lt"/>
              </a:rPr>
              <a:t>Nishan</a:t>
            </a:r>
            <a:endParaRPr/>
          </a:p>
          <a:p>
            <a:pPr algn="ctr">
              <a:defRPr/>
            </a:pPr>
            <a:r>
              <a:rPr lang="en-US">
                <a:solidFill>
                  <a:schemeClr val="accent1"/>
                </a:solidFill>
              </a:rPr>
              <a:t>Dev</a:t>
            </a:r>
            <a:endParaRPr/>
          </a:p>
        </p:txBody>
      </p:sp>
      <p:sp>
        <p:nvSpPr>
          <p:cNvPr id="16" name="TextBox 60">
            <a:extLst>
              <a:ext uri="{FF2B5EF4-FFF2-40B4-BE49-F238E27FC236}">
                <a16:creationId xmlns:a16="http://schemas.microsoft.com/office/drawing/2014/main" id="{6C3313B8-A40C-2382-7094-5C774D97B895}"/>
              </a:ext>
            </a:extLst>
          </p:cNvPr>
          <p:cNvSpPr txBox="1"/>
          <p:nvPr/>
        </p:nvSpPr>
        <p:spPr bwMode="auto">
          <a:xfrm>
            <a:off x="7393082" y="4927954"/>
            <a:ext cx="2095710" cy="738664"/>
          </a:xfrm>
          <a:prstGeom prst="rect">
            <a:avLst/>
          </a:prstGeom>
          <a:noFill/>
        </p:spPr>
        <p:txBody>
          <a:bodyPr wrap="square" rtlCol="0">
            <a:spAutoFit/>
          </a:bodyPr>
          <a:lstStyle/>
          <a:p>
            <a:pPr algn="ctr">
              <a:defRPr/>
            </a:pPr>
            <a:r>
              <a:rPr lang="en-US" sz="2400" dirty="0" err="1">
                <a:solidFill>
                  <a:schemeClr val="bg2"/>
                </a:solidFill>
                <a:latin typeface="+mj-lt"/>
              </a:rPr>
              <a:t>Shohan</a:t>
            </a:r>
            <a:endParaRPr lang="en-US" sz="2400" dirty="0">
              <a:solidFill>
                <a:schemeClr val="bg2"/>
              </a:solidFill>
              <a:latin typeface="+mj-lt"/>
            </a:endParaRPr>
          </a:p>
          <a:p>
            <a:pPr algn="ctr">
              <a:defRPr/>
            </a:pPr>
            <a:r>
              <a:rPr lang="en-US" dirty="0">
                <a:solidFill>
                  <a:schemeClr val="accent2"/>
                </a:solidFill>
              </a:rPr>
              <a:t>Implementation</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607">
        <p159:morph option="byObject"/>
      </p:transition>
    </mc:Choice>
    <mc:Fallback xmlns:w="http://schemas.openxmlformats.org/wordprocessingml/2006/main" xmlns:m="http://schemas.openxmlformats.org/officeDocument/2006/math" xmlns="">
      <p:transition spd="slow" advClick="1" advTm="9607">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Rounded Rectangle 8">
            <a:extLst>
              <a:ext uri="{FF2B5EF4-FFF2-40B4-BE49-F238E27FC236}">
                <a16:creationId xmlns:a16="http://schemas.microsoft.com/office/drawing/2014/main" id="{F4C56550-ABCA-A7BD-164A-2C591BCA53E6}"/>
              </a:ext>
            </a:extLst>
          </p:cNvPr>
          <p:cNvSpPr/>
          <p:nvPr/>
        </p:nvSpPr>
        <p:spPr bwMode="auto">
          <a:xfrm>
            <a:off x="7391427" y="1644988"/>
            <a:ext cx="4358275" cy="1391992"/>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442293520" name="Forma libre: forma 74"/>
          <p:cNvSpPr/>
          <p:nvPr/>
        </p:nvSpPr>
        <p:spPr bwMode="auto">
          <a:xfrm rot="9441100">
            <a:off x="2045767" y="1167437"/>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extrusionOk="0">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901018823" name="Forma libre: forma 81"/>
          <p:cNvSpPr/>
          <p:nvPr/>
        </p:nvSpPr>
        <p:spPr bwMode="auto">
          <a:xfrm rot="6359530">
            <a:off x="1210809" y="2025153"/>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extrusionOk="0">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087092009" name="Forma libre: forma 80"/>
          <p:cNvSpPr/>
          <p:nvPr/>
        </p:nvSpPr>
        <p:spPr bwMode="auto">
          <a:xfrm rot="3837328">
            <a:off x="1271532" y="3263650"/>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extrusionOk="0">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997492021" name="Forma libre: forma 79"/>
          <p:cNvSpPr/>
          <p:nvPr/>
        </p:nvSpPr>
        <p:spPr bwMode="auto">
          <a:xfrm rot="1527399">
            <a:off x="2181829" y="4192618"/>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extrusionOk="0">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349109488" name="Forma libre: forma 78"/>
          <p:cNvSpPr/>
          <p:nvPr/>
        </p:nvSpPr>
        <p:spPr bwMode="auto">
          <a:xfrm rot="20595973">
            <a:off x="3402403" y="4131010"/>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extrusionOk="0">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910806513" name="Forma libre: forma 77"/>
          <p:cNvSpPr/>
          <p:nvPr/>
        </p:nvSpPr>
        <p:spPr bwMode="auto">
          <a:xfrm rot="17796778">
            <a:off x="4221675" y="3306212"/>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extrusionOk="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681969180" name="Forma libre: forma 76"/>
          <p:cNvSpPr/>
          <p:nvPr/>
        </p:nvSpPr>
        <p:spPr bwMode="auto">
          <a:xfrm rot="15056664">
            <a:off x="4312861" y="1250294"/>
            <a:ext cx="2725574" cy="2584565"/>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extrusionOk="0">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a:effectLst>
            <a:glow rad="419100">
              <a:schemeClr val="accent3">
                <a:satMod val="175000"/>
                <a:alpha val="40000"/>
              </a:schemeClr>
            </a:glo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655509935" name="Forma libre: forma 75"/>
          <p:cNvSpPr/>
          <p:nvPr/>
        </p:nvSpPr>
        <p:spPr bwMode="auto">
          <a:xfrm rot="12220944">
            <a:off x="3317935" y="1162991"/>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extrusionOk="0">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pic>
        <p:nvPicPr>
          <p:cNvPr id="1343804383" name="Gráfico 105" descr="Signo de interrogación con relleno sólido"/>
          <p:cNvPicPr>
            <a:picLocks noChangeAspect="1"/>
          </p:cNvPicPr>
          <p:nvPr/>
        </p:nvPicPr>
        <p:blipFill>
          <a:blip r:embed="rId3"/>
          <a:stretch/>
        </p:blipFill>
        <p:spPr bwMode="auto">
          <a:xfrm>
            <a:off x="3911148" y="1446854"/>
            <a:ext cx="657904" cy="657904"/>
          </a:xfrm>
          <a:prstGeom prst="rect">
            <a:avLst/>
          </a:prstGeom>
        </p:spPr>
      </p:pic>
      <p:pic>
        <p:nvPicPr>
          <p:cNvPr id="931519528" name="Gráfico 106" descr="Diana con relleno sólido"/>
          <p:cNvPicPr>
            <a:picLocks noChangeAspect="1"/>
          </p:cNvPicPr>
          <p:nvPr/>
        </p:nvPicPr>
        <p:blipFill>
          <a:blip r:embed="rId4"/>
          <a:stretch/>
        </p:blipFill>
        <p:spPr bwMode="auto">
          <a:xfrm>
            <a:off x="1485400" y="2470305"/>
            <a:ext cx="657904" cy="657904"/>
          </a:xfrm>
          <a:prstGeom prst="rect">
            <a:avLst/>
          </a:prstGeom>
        </p:spPr>
      </p:pic>
      <p:pic>
        <p:nvPicPr>
          <p:cNvPr id="74978784" name="Gráfico 107" descr="Calendario con relleno sólido"/>
          <p:cNvPicPr>
            <a:picLocks noChangeAspect="1"/>
          </p:cNvPicPr>
          <p:nvPr/>
        </p:nvPicPr>
        <p:blipFill>
          <a:blip r:embed="rId5"/>
          <a:stretch/>
        </p:blipFill>
        <p:spPr bwMode="auto">
          <a:xfrm>
            <a:off x="3908616" y="4851292"/>
            <a:ext cx="657904" cy="657904"/>
          </a:xfrm>
          <a:prstGeom prst="rect">
            <a:avLst/>
          </a:prstGeom>
        </p:spPr>
      </p:pic>
      <p:pic>
        <p:nvPicPr>
          <p:cNvPr id="115074149" name="Gráfico 108" descr="Presentación con gráfico circular con relleno sólido"/>
          <p:cNvPicPr>
            <a:picLocks noChangeAspect="1"/>
          </p:cNvPicPr>
          <p:nvPr/>
        </p:nvPicPr>
        <p:blipFill>
          <a:blip r:embed="rId6"/>
          <a:stretch/>
        </p:blipFill>
        <p:spPr bwMode="auto">
          <a:xfrm>
            <a:off x="2503275" y="1479839"/>
            <a:ext cx="657904" cy="657904"/>
          </a:xfrm>
          <a:prstGeom prst="rect">
            <a:avLst/>
          </a:prstGeom>
        </p:spPr>
      </p:pic>
      <p:pic>
        <p:nvPicPr>
          <p:cNvPr id="977526286" name="Gráfico 109" descr="Piezas de rompecabezas con relleno sólido"/>
          <p:cNvPicPr>
            <a:picLocks noChangeAspect="1"/>
          </p:cNvPicPr>
          <p:nvPr/>
        </p:nvPicPr>
        <p:blipFill>
          <a:blip r:embed="rId7"/>
          <a:stretch/>
        </p:blipFill>
        <p:spPr bwMode="auto">
          <a:xfrm>
            <a:off x="2533935" y="4792539"/>
            <a:ext cx="713875" cy="713875"/>
          </a:xfrm>
          <a:prstGeom prst="rect">
            <a:avLst/>
          </a:prstGeom>
        </p:spPr>
      </p:pic>
      <p:pic>
        <p:nvPicPr>
          <p:cNvPr id="1139482264" name="Gráfico 110" descr="Edificio con relleno sólido"/>
          <p:cNvPicPr>
            <a:picLocks noChangeAspect="1"/>
          </p:cNvPicPr>
          <p:nvPr/>
        </p:nvPicPr>
        <p:blipFill>
          <a:blip r:embed="rId8"/>
          <a:stretch/>
        </p:blipFill>
        <p:spPr bwMode="auto">
          <a:xfrm>
            <a:off x="5342819" y="1775806"/>
            <a:ext cx="1348026" cy="1348026"/>
          </a:xfrm>
          <a:prstGeom prst="rect">
            <a:avLst/>
          </a:prstGeom>
        </p:spPr>
      </p:pic>
      <p:pic>
        <p:nvPicPr>
          <p:cNvPr id="203756737" name="Gráfico 111" descr="Dinero volando con relleno sólido"/>
          <p:cNvPicPr>
            <a:picLocks noChangeAspect="1"/>
          </p:cNvPicPr>
          <p:nvPr/>
        </p:nvPicPr>
        <p:blipFill>
          <a:blip r:embed="rId9"/>
          <a:stretch/>
        </p:blipFill>
        <p:spPr bwMode="auto">
          <a:xfrm>
            <a:off x="4934551" y="3877157"/>
            <a:ext cx="657904" cy="657904"/>
          </a:xfrm>
          <a:prstGeom prst="rect">
            <a:avLst/>
          </a:prstGeom>
        </p:spPr>
      </p:pic>
      <p:pic>
        <p:nvPicPr>
          <p:cNvPr id="228239672" name="Gráfico 112" descr="Bombilla y lápiz con relleno sólido"/>
          <p:cNvPicPr>
            <a:picLocks noChangeAspect="1"/>
          </p:cNvPicPr>
          <p:nvPr/>
        </p:nvPicPr>
        <p:blipFill>
          <a:blip r:embed="rId10"/>
          <a:stretch/>
        </p:blipFill>
        <p:spPr bwMode="auto">
          <a:xfrm>
            <a:off x="1550107" y="3963435"/>
            <a:ext cx="657904" cy="657904"/>
          </a:xfrm>
          <a:prstGeom prst="rect">
            <a:avLst/>
          </a:prstGeom>
        </p:spPr>
      </p:pic>
      <p:pic>
        <p:nvPicPr>
          <p:cNvPr id="1234661884" name="Gráfico 113" descr="Engranaje único con relleno sólido"/>
          <p:cNvPicPr>
            <a:picLocks noChangeAspect="1"/>
          </p:cNvPicPr>
          <p:nvPr/>
        </p:nvPicPr>
        <p:blipFill>
          <a:blip r:embed="rId11"/>
          <a:stretch/>
        </p:blipFill>
        <p:spPr bwMode="auto">
          <a:xfrm rot="1799999">
            <a:off x="2731249" y="2691285"/>
            <a:ext cx="1615357" cy="1615357"/>
          </a:xfrm>
          <a:prstGeom prst="rect">
            <a:avLst/>
          </a:prstGeom>
        </p:spPr>
      </p:pic>
      <p:sp>
        <p:nvSpPr>
          <p:cNvPr id="837989879" name="CuadroTexto 2"/>
          <p:cNvSpPr txBox="1"/>
          <p:nvPr/>
        </p:nvSpPr>
        <p:spPr bwMode="auto">
          <a:xfrm>
            <a:off x="7391427" y="3172415"/>
            <a:ext cx="4206240" cy="1200329"/>
          </a:xfrm>
          <a:prstGeom prst="rect">
            <a:avLst/>
          </a:prstGeom>
          <a:noFill/>
        </p:spPr>
        <p:txBody>
          <a:bodyPr wrap="square" rtlCol="0">
            <a:spAutoFit/>
          </a:bodyPr>
          <a:lstStyle/>
          <a:p>
            <a:pPr marL="0" marR="0" lvl="0" indent="0" algn="l" defTabSz="914400" rtl="0">
              <a:lnSpc>
                <a:spcPct val="100000"/>
              </a:lnSpc>
              <a:spcBef>
                <a:spcPts val="0"/>
              </a:spcBef>
              <a:spcAft>
                <a:spcPts val="0"/>
              </a:spcAft>
              <a:buClrTx/>
              <a:buSzTx/>
              <a:buFontTx/>
              <a:buNone/>
              <a:defRPr/>
            </a:pPr>
            <a:r>
              <a:rPr lang="es-CO" sz="3600" b="0" i="0" u="none" strike="noStrike" cap="none" spc="0" dirty="0">
                <a:ln>
                  <a:noFill/>
                </a:ln>
                <a:solidFill>
                  <a:srgbClr val="FFFFFF"/>
                </a:solidFill>
                <a:latin typeface="Lato Light"/>
                <a:ea typeface="+mn-ea"/>
                <a:cs typeface="+mn-cs"/>
              </a:rPr>
              <a:t>OPERATIONS AND MAINTENANCE</a:t>
            </a:r>
          </a:p>
        </p:txBody>
      </p:sp>
      <p:sp>
        <p:nvSpPr>
          <p:cNvPr id="1926057648" name="Text Placeholder 51"/>
          <p:cNvSpPr txBox="1"/>
          <p:nvPr/>
        </p:nvSpPr>
        <p:spPr bwMode="auto">
          <a:xfrm>
            <a:off x="7762874" y="3938611"/>
            <a:ext cx="3841197" cy="1735852"/>
          </a:xfrm>
          <a:prstGeom prst="rect">
            <a:avLst/>
          </a:prstGeom>
        </p:spPr>
        <p:txBody>
          <a:bodyPr/>
          <a:lst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a:lstStyle>
          <a:p>
            <a:pPr marL="0" marR="0" lvl="0" indent="0" algn="l" defTabSz="914400" rtl="0">
              <a:lnSpc>
                <a:spcPct val="90000"/>
              </a:lnSpc>
              <a:spcBef>
                <a:spcPts val="1000"/>
              </a:spcBef>
              <a:spcAft>
                <a:spcPts val="0"/>
              </a:spcAft>
              <a:buClrTx/>
              <a:buSzTx/>
              <a:buFont typeface="Arial"/>
              <a:buNone/>
              <a:defRPr/>
            </a:pPr>
            <a:endParaRPr lang="en-US" sz="1800" b="0" i="0" u="none" strike="noStrike" cap="none" spc="0">
              <a:ln>
                <a:noFill/>
              </a:ln>
              <a:solidFill>
                <a:srgbClr val="FFFFFF"/>
              </a:solidFill>
              <a:latin typeface="Lato Light"/>
              <a:ea typeface="+mn-ea"/>
              <a:cs typeface="+mn-cs"/>
            </a:endParaRPr>
          </a:p>
        </p:txBody>
      </p:sp>
      <p:sp>
        <p:nvSpPr>
          <p:cNvPr id="920032962" name="TextBox 920032961"/>
          <p:cNvSpPr txBox="1"/>
          <p:nvPr/>
        </p:nvSpPr>
        <p:spPr bwMode="auto">
          <a:xfrm>
            <a:off x="7391427" y="4450969"/>
            <a:ext cx="4574160"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US" sz="1800" b="1" i="0" u="none" strike="noStrike" cap="none" spc="0" dirty="0">
                <a:ln>
                  <a:noFill/>
                </a:ln>
                <a:solidFill>
                  <a:schemeClr val="bg1"/>
                </a:solidFill>
                <a:latin typeface="Lato Light"/>
                <a:ea typeface="Lato Light"/>
                <a:cs typeface="Lato Light"/>
              </a:rPr>
              <a:t>Provide updates, fix issues, and improve the system based on user feedback.</a:t>
            </a:r>
            <a:endParaRPr lang="en-US" sz="1800" b="0" i="0" u="none" strike="noStrike" cap="none" spc="0" dirty="0">
              <a:ln>
                <a:noFill/>
              </a:ln>
              <a:solidFill>
                <a:srgbClr val="FFFFFF"/>
              </a:solidFill>
              <a:latin typeface="Lato Light"/>
              <a:cs typeface="Lato Light"/>
            </a:endParaRPr>
          </a:p>
        </p:txBody>
      </p:sp>
      <p:pic>
        <p:nvPicPr>
          <p:cNvPr id="2" name="Picture 21" descr="A pink and blue logo&#10;&#10;AI-generated content may be incorrect.">
            <a:extLst>
              <a:ext uri="{FF2B5EF4-FFF2-40B4-BE49-F238E27FC236}">
                <a16:creationId xmlns:a16="http://schemas.microsoft.com/office/drawing/2014/main" id="{3DA4E0B3-E4E0-9C07-622F-5AE64E0B69E9}"/>
              </a:ext>
            </a:extLst>
          </p:cNvPr>
          <p:cNvPicPr>
            <a:picLocks noChangeAspect="1"/>
          </p:cNvPicPr>
          <p:nvPr/>
        </p:nvPicPr>
        <p:blipFill>
          <a:blip r:embed="rId12"/>
          <a:stretch/>
        </p:blipFill>
        <p:spPr bwMode="auto">
          <a:xfrm>
            <a:off x="7197965" y="1501560"/>
            <a:ext cx="4562949" cy="18251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w="http://schemas.openxmlformats.org/wordprocessingml/2006/main" xmlns:m="http://schemas.openxmlformats.org/officeDocument/2006/math"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26057648"/>
                                        </p:tgtEl>
                                        <p:attrNameLst>
                                          <p:attrName>style.visibility</p:attrName>
                                        </p:attrNameLst>
                                      </p:cBhvr>
                                      <p:to>
                                        <p:strVal val="visible"/>
                                      </p:to>
                                    </p:set>
                                    <p:anim calcmode="lin" valueType="num">
                                      <p:cBhvr additive="base">
                                        <p:cTn id="7" dur="500" fill="hold"/>
                                        <p:tgtEl>
                                          <p:spTgt spid="1926057648"/>
                                        </p:tgtEl>
                                        <p:attrNameLst>
                                          <p:attrName>ppt_x</p:attrName>
                                        </p:attrNameLst>
                                      </p:cBhvr>
                                      <p:tavLst>
                                        <p:tav tm="0">
                                          <p:val>
                                            <p:strVal val="1+#ppt_w/2"/>
                                          </p:val>
                                        </p:tav>
                                        <p:tav tm="100000">
                                          <p:val>
                                            <p:strVal val="#ppt_x"/>
                                          </p:val>
                                        </p:tav>
                                      </p:tavLst>
                                    </p:anim>
                                    <p:anim calcmode="lin" valueType="num">
                                      <p:cBhvr additive="base">
                                        <p:cTn id="8" dur="500" fill="hold"/>
                                        <p:tgtEl>
                                          <p:spTgt spid="192605764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37989879"/>
                                        </p:tgtEl>
                                        <p:attrNameLst>
                                          <p:attrName>style.visibility</p:attrName>
                                        </p:attrNameLst>
                                      </p:cBhvr>
                                      <p:to>
                                        <p:strVal val="visible"/>
                                      </p:to>
                                    </p:set>
                                    <p:anim calcmode="lin" valueType="num">
                                      <p:cBhvr additive="base">
                                        <p:cTn id="11" dur="500" fill="hold"/>
                                        <p:tgtEl>
                                          <p:spTgt spid="837989879"/>
                                        </p:tgtEl>
                                        <p:attrNameLst>
                                          <p:attrName>ppt_x</p:attrName>
                                        </p:attrNameLst>
                                      </p:cBhvr>
                                      <p:tavLst>
                                        <p:tav tm="0">
                                          <p:val>
                                            <p:strVal val="1+#ppt_w/2"/>
                                          </p:val>
                                        </p:tav>
                                        <p:tav tm="100000">
                                          <p:val>
                                            <p:strVal val="#ppt_x"/>
                                          </p:val>
                                        </p:tav>
                                      </p:tavLst>
                                    </p:anim>
                                    <p:anim calcmode="lin" valueType="num">
                                      <p:cBhvr additive="base">
                                        <p:cTn id="12" dur="500" fill="hold"/>
                                        <p:tgtEl>
                                          <p:spTgt spid="8379898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989879" grpId="0"/>
      <p:bldP spid="1926057648"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67008751" name="CuadroTexto 114"/>
          <p:cNvSpPr txBox="1"/>
          <p:nvPr/>
        </p:nvSpPr>
        <p:spPr bwMode="auto">
          <a:xfrm>
            <a:off x="1307755" y="244233"/>
            <a:ext cx="4203441" cy="701399"/>
          </a:xfrm>
          <a:prstGeom prst="rect">
            <a:avLst/>
          </a:prstGeom>
          <a:noFill/>
        </p:spPr>
        <p:txBody>
          <a:bodyPr wrap="square" rtlCol="0">
            <a:spAutoFit/>
          </a:bodyPr>
          <a:lstStyle/>
          <a:p>
            <a:pPr marL="0" marR="0" lvl="0" indent="0" algn="l" defTabSz="914400" rtl="0">
              <a:lnSpc>
                <a:spcPct val="100000"/>
              </a:lnSpc>
              <a:spcBef>
                <a:spcPts val="0"/>
              </a:spcBef>
              <a:spcAft>
                <a:spcPts val="0"/>
              </a:spcAft>
              <a:buClrTx/>
              <a:buSzTx/>
              <a:buFontTx/>
              <a:buNone/>
              <a:defRPr/>
            </a:pPr>
            <a:r>
              <a:rPr lang="es-CO" sz="4000" b="1" i="0" u="none" strike="noStrike" cap="none" spc="0" dirty="0">
                <a:ln>
                  <a:noFill/>
                </a:ln>
                <a:solidFill>
                  <a:srgbClr val="FFFFFF"/>
                </a:solidFill>
                <a:latin typeface="Lato"/>
                <a:ea typeface="Arial"/>
                <a:cs typeface="Arial"/>
              </a:rPr>
              <a:t>IN SUMMARY</a:t>
            </a:r>
            <a:endParaRPr dirty="0"/>
          </a:p>
        </p:txBody>
      </p:sp>
      <p:sp>
        <p:nvSpPr>
          <p:cNvPr id="345057083" name="Forma libre: forma 74"/>
          <p:cNvSpPr/>
          <p:nvPr/>
        </p:nvSpPr>
        <p:spPr bwMode="auto">
          <a:xfrm rot="9441100">
            <a:off x="-4293074" y="1746763"/>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extrusionOk="0">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476548660" name="Forma libre: forma 81"/>
          <p:cNvSpPr/>
          <p:nvPr/>
        </p:nvSpPr>
        <p:spPr bwMode="auto">
          <a:xfrm rot="6359530">
            <a:off x="-5128032" y="2604479"/>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extrusionOk="0">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096512571" name="Forma libre: forma 80"/>
          <p:cNvSpPr/>
          <p:nvPr/>
        </p:nvSpPr>
        <p:spPr bwMode="auto">
          <a:xfrm rot="3837328">
            <a:off x="-5067308" y="3842976"/>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extrusionOk="0">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698805910" name="Forma libre: forma 79"/>
          <p:cNvSpPr/>
          <p:nvPr/>
        </p:nvSpPr>
        <p:spPr bwMode="auto">
          <a:xfrm rot="1527399">
            <a:off x="-4157012" y="4771944"/>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extrusionOk="0">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466530611" name="Forma libre: forma 78"/>
          <p:cNvSpPr/>
          <p:nvPr/>
        </p:nvSpPr>
        <p:spPr bwMode="auto">
          <a:xfrm rot="20595973">
            <a:off x="-2936437" y="4710336"/>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extrusionOk="0">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1057012480" name="Forma libre: forma 77"/>
          <p:cNvSpPr/>
          <p:nvPr/>
        </p:nvSpPr>
        <p:spPr bwMode="auto">
          <a:xfrm rot="17796778">
            <a:off x="-2117166" y="3895928"/>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extrusionOk="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794681611" name="Forma libre: forma 76"/>
          <p:cNvSpPr/>
          <p:nvPr/>
        </p:nvSpPr>
        <p:spPr bwMode="auto">
          <a:xfrm rot="15056664">
            <a:off x="-2146796" y="2628920"/>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extrusionOk="0">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sp>
        <p:nvSpPr>
          <p:cNvPr id="343466186" name="Forma libre: forma 75"/>
          <p:cNvSpPr/>
          <p:nvPr/>
        </p:nvSpPr>
        <p:spPr bwMode="auto">
          <a:xfrm rot="12220944">
            <a:off x="-3020906" y="1742318"/>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extrusionOk="0">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a:lnSpc>
                <a:spcPct val="100000"/>
              </a:lnSpc>
              <a:spcBef>
                <a:spcPts val="0"/>
              </a:spcBef>
              <a:spcAft>
                <a:spcPts val="0"/>
              </a:spcAft>
              <a:buClrTx/>
              <a:buSzTx/>
              <a:buFontTx/>
              <a:buNone/>
              <a:defRPr/>
            </a:pPr>
            <a:endParaRPr lang="es-CO" sz="1800" b="0" i="0" u="none" strike="noStrike" cap="none" spc="0">
              <a:ln>
                <a:noFill/>
              </a:ln>
              <a:solidFill>
                <a:srgbClr val="FFFFFF"/>
              </a:solidFill>
              <a:latin typeface="Lato Light"/>
              <a:ea typeface="+mn-ea"/>
              <a:cs typeface="+mn-cs"/>
            </a:endParaRPr>
          </a:p>
        </p:txBody>
      </p:sp>
      <p:pic>
        <p:nvPicPr>
          <p:cNvPr id="2087099144" name="Gráfico 105" descr="Signo de interrogación con relleno sólido"/>
          <p:cNvPicPr>
            <a:picLocks noChangeAspect="1"/>
          </p:cNvPicPr>
          <p:nvPr/>
        </p:nvPicPr>
        <p:blipFill>
          <a:blip r:embed="rId3"/>
          <a:stretch/>
        </p:blipFill>
        <p:spPr bwMode="auto">
          <a:xfrm>
            <a:off x="-2427693" y="2026180"/>
            <a:ext cx="657904" cy="657904"/>
          </a:xfrm>
          <a:prstGeom prst="rect">
            <a:avLst/>
          </a:prstGeom>
        </p:spPr>
      </p:pic>
      <p:pic>
        <p:nvPicPr>
          <p:cNvPr id="165333760" name="Gráfico 106" descr="Diana con relleno sólido"/>
          <p:cNvPicPr>
            <a:picLocks noChangeAspect="1"/>
          </p:cNvPicPr>
          <p:nvPr/>
        </p:nvPicPr>
        <p:blipFill>
          <a:blip r:embed="rId4"/>
          <a:stretch/>
        </p:blipFill>
        <p:spPr bwMode="auto">
          <a:xfrm>
            <a:off x="-4861138" y="3100047"/>
            <a:ext cx="657904" cy="657904"/>
          </a:xfrm>
          <a:prstGeom prst="rect">
            <a:avLst/>
          </a:prstGeom>
        </p:spPr>
      </p:pic>
      <p:pic>
        <p:nvPicPr>
          <p:cNvPr id="1493582034" name="Gráfico 107" descr="Calendario con relleno sólido"/>
          <p:cNvPicPr>
            <a:picLocks noChangeAspect="1"/>
          </p:cNvPicPr>
          <p:nvPr/>
        </p:nvPicPr>
        <p:blipFill>
          <a:blip r:embed="rId5"/>
          <a:stretch/>
        </p:blipFill>
        <p:spPr bwMode="auto">
          <a:xfrm>
            <a:off x="-2430225" y="5430618"/>
            <a:ext cx="657904" cy="657904"/>
          </a:xfrm>
          <a:prstGeom prst="rect">
            <a:avLst/>
          </a:prstGeom>
        </p:spPr>
      </p:pic>
      <p:pic>
        <p:nvPicPr>
          <p:cNvPr id="747246891" name="Gráfico 108" descr="Presentación con gráfico circular con relleno sólido"/>
          <p:cNvPicPr>
            <a:picLocks noChangeAspect="1"/>
          </p:cNvPicPr>
          <p:nvPr/>
        </p:nvPicPr>
        <p:blipFill>
          <a:blip r:embed="rId6"/>
          <a:stretch/>
        </p:blipFill>
        <p:spPr bwMode="auto">
          <a:xfrm>
            <a:off x="-3824540" y="2002020"/>
            <a:ext cx="657904" cy="657904"/>
          </a:xfrm>
          <a:prstGeom prst="rect">
            <a:avLst/>
          </a:prstGeom>
        </p:spPr>
      </p:pic>
      <p:pic>
        <p:nvPicPr>
          <p:cNvPr id="178931170" name="Gráfico 109" descr="Piezas de rompecabezas con relleno sólido"/>
          <p:cNvPicPr>
            <a:picLocks noChangeAspect="1"/>
          </p:cNvPicPr>
          <p:nvPr/>
        </p:nvPicPr>
        <p:blipFill>
          <a:blip r:embed="rId7"/>
          <a:stretch/>
        </p:blipFill>
        <p:spPr bwMode="auto">
          <a:xfrm>
            <a:off x="-3771611" y="5406809"/>
            <a:ext cx="657904" cy="657904"/>
          </a:xfrm>
          <a:prstGeom prst="rect">
            <a:avLst/>
          </a:prstGeom>
        </p:spPr>
      </p:pic>
      <p:pic>
        <p:nvPicPr>
          <p:cNvPr id="1134095519" name="Gráfico 110" descr="Edificio con relleno sólido"/>
          <p:cNvPicPr>
            <a:picLocks noChangeAspect="1"/>
          </p:cNvPicPr>
          <p:nvPr/>
        </p:nvPicPr>
        <p:blipFill>
          <a:blip r:embed="rId8"/>
          <a:stretch/>
        </p:blipFill>
        <p:spPr bwMode="auto">
          <a:xfrm>
            <a:off x="-1403517" y="3056361"/>
            <a:ext cx="657904" cy="657904"/>
          </a:xfrm>
          <a:prstGeom prst="rect">
            <a:avLst/>
          </a:prstGeom>
        </p:spPr>
      </p:pic>
      <p:pic>
        <p:nvPicPr>
          <p:cNvPr id="797848192" name="Gráfico 111" descr="Dinero volando con relleno sólido"/>
          <p:cNvPicPr>
            <a:picLocks noChangeAspect="1"/>
          </p:cNvPicPr>
          <p:nvPr/>
        </p:nvPicPr>
        <p:blipFill>
          <a:blip r:embed="rId9"/>
          <a:stretch/>
        </p:blipFill>
        <p:spPr bwMode="auto">
          <a:xfrm>
            <a:off x="-1438845" y="4506249"/>
            <a:ext cx="657904" cy="657904"/>
          </a:xfrm>
          <a:prstGeom prst="rect">
            <a:avLst/>
          </a:prstGeom>
        </p:spPr>
      </p:pic>
      <p:pic>
        <p:nvPicPr>
          <p:cNvPr id="1027074906" name="Gráfico 112" descr="Bombilla y lápiz con relleno sólido"/>
          <p:cNvPicPr>
            <a:picLocks noChangeAspect="1"/>
          </p:cNvPicPr>
          <p:nvPr/>
        </p:nvPicPr>
        <p:blipFill>
          <a:blip r:embed="rId10"/>
          <a:stretch/>
        </p:blipFill>
        <p:spPr bwMode="auto">
          <a:xfrm>
            <a:off x="-4788734" y="4542761"/>
            <a:ext cx="657904" cy="657904"/>
          </a:xfrm>
          <a:prstGeom prst="rect">
            <a:avLst/>
          </a:prstGeom>
        </p:spPr>
      </p:pic>
      <p:pic>
        <p:nvPicPr>
          <p:cNvPr id="1960475726" name="Gráfico 113" descr="Engranaje único con relleno sólido"/>
          <p:cNvPicPr>
            <a:picLocks noChangeAspect="1"/>
          </p:cNvPicPr>
          <p:nvPr/>
        </p:nvPicPr>
        <p:blipFill>
          <a:blip r:embed="rId11"/>
          <a:stretch/>
        </p:blipFill>
        <p:spPr bwMode="auto">
          <a:xfrm rot="1799999">
            <a:off x="-3607592" y="3270611"/>
            <a:ext cx="1615357" cy="1615357"/>
          </a:xfrm>
          <a:prstGeom prst="rect">
            <a:avLst/>
          </a:prstGeom>
        </p:spPr>
      </p:pic>
      <p:pic>
        <p:nvPicPr>
          <p:cNvPr id="1827237498" name="Picture 1827237497"/>
          <p:cNvPicPr>
            <a:picLocks noChangeAspect="1"/>
          </p:cNvPicPr>
          <p:nvPr/>
        </p:nvPicPr>
        <p:blipFill>
          <a:blip r:embed="rId12"/>
          <a:stretch/>
        </p:blipFill>
        <p:spPr bwMode="auto">
          <a:xfrm>
            <a:off x="1468022" y="1198356"/>
            <a:ext cx="9952212" cy="521758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w="http://schemas.openxmlformats.org/wordprocessingml/2006/main" xmlns:m="http://schemas.openxmlformats.org/officeDocument/2006/math"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67008751"/>
                                        </p:tgtEl>
                                        <p:attrNameLst>
                                          <p:attrName>style.visibility</p:attrName>
                                        </p:attrNameLst>
                                      </p:cBhvr>
                                      <p:to>
                                        <p:strVal val="visible"/>
                                      </p:to>
                                    </p:set>
                                    <p:anim calcmode="lin" valueType="num">
                                      <p:cBhvr additive="base">
                                        <p:cTn id="7" dur="500" fill="hold"/>
                                        <p:tgtEl>
                                          <p:spTgt spid="2067008751"/>
                                        </p:tgtEl>
                                        <p:attrNameLst>
                                          <p:attrName>ppt_x</p:attrName>
                                        </p:attrNameLst>
                                      </p:cBhvr>
                                      <p:tavLst>
                                        <p:tav tm="0">
                                          <p:val>
                                            <p:strVal val="1+#ppt_w/2"/>
                                          </p:val>
                                        </p:tav>
                                        <p:tav tm="100000">
                                          <p:val>
                                            <p:strVal val="#ppt_x"/>
                                          </p:val>
                                        </p:tav>
                                      </p:tavLst>
                                    </p:anim>
                                    <p:anim calcmode="lin" valueType="num">
                                      <p:cBhvr additive="base">
                                        <p:cTn id="8" dur="500" fill="hold"/>
                                        <p:tgtEl>
                                          <p:spTgt spid="20670087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700875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28105064" name="Oval 15"/>
          <p:cNvSpPr/>
          <p:nvPr/>
        </p:nvSpPr>
        <p:spPr bwMode="auto">
          <a:xfrm>
            <a:off x="33700" y="1091903"/>
            <a:ext cx="1442007" cy="1442007"/>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402511024" name="Rectangle 7"/>
          <p:cNvSpPr/>
          <p:nvPr/>
        </p:nvSpPr>
        <p:spPr bwMode="auto">
          <a:xfrm>
            <a:off x="0" y="1042354"/>
            <a:ext cx="12192000" cy="355956"/>
          </a:xfrm>
          <a:prstGeom prst="rect">
            <a:avLst/>
          </a:prstGeom>
          <a:gradFill>
            <a:gsLst>
              <a:gs pos="0">
                <a:schemeClr val="tx2"/>
              </a:gs>
              <a:gs pos="100000">
                <a:schemeClr val="accent4">
                  <a:lumMod val="90000"/>
                  <a:lumOff val="10000"/>
                </a:schemeClr>
              </a:gs>
            </a:gsLst>
            <a:path path="circle"/>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endParaRPr lang="en-US"/>
          </a:p>
        </p:txBody>
      </p:sp>
      <p:sp>
        <p:nvSpPr>
          <p:cNvPr id="1492588293" name="Oval 17"/>
          <p:cNvSpPr/>
          <p:nvPr/>
        </p:nvSpPr>
        <p:spPr bwMode="auto">
          <a:xfrm>
            <a:off x="11555314" y="6231135"/>
            <a:ext cx="831021" cy="831021"/>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1590633742" name="Group 23"/>
          <p:cNvGrpSpPr/>
          <p:nvPr/>
        </p:nvGrpSpPr>
        <p:grpSpPr bwMode="auto">
          <a:xfrm>
            <a:off x="7338385" y="-2648987"/>
            <a:ext cx="360" cy="360"/>
            <a:chOff x="7338385" y="-2648987"/>
            <a:chExt cx="360" cy="360"/>
          </a:xfrm>
        </p:grpSpPr>
        <p:pic>
          <p:nvPicPr>
            <p:cNvPr id="22" name="Ink 21"/>
            <p:cNvPicPr/>
            <p:nvPr/>
          </p:nvPicPr>
          <p:blipFill>
            <a:blip r:embed="rId3"/>
            <a:stretch/>
          </p:blipFill>
          <p:spPr bwMode="auto">
            <a:xfrm>
              <a:off x="7329385" y="-2657987"/>
              <a:ext cx="18000" cy="18000"/>
            </a:xfrm>
            <a:prstGeom prst="rect">
              <a:avLst/>
            </a:prstGeom>
          </p:spPr>
        </p:pic>
        <p:pic>
          <p:nvPicPr>
            <p:cNvPr id="23" name="Ink 22"/>
            <p:cNvPicPr/>
            <p:nvPr/>
          </p:nvPicPr>
          <p:blipFill>
            <a:blip r:embed="rId3"/>
            <a:stretch/>
          </p:blipFill>
          <p:spPr bwMode="auto">
            <a:xfrm>
              <a:off x="7329385" y="-2657987"/>
              <a:ext cx="18000" cy="18000"/>
            </a:xfrm>
            <a:prstGeom prst="rect">
              <a:avLst/>
            </a:prstGeom>
          </p:spPr>
        </p:pic>
      </p:grpSp>
      <p:pic>
        <p:nvPicPr>
          <p:cNvPr id="1777275625" name="Ink 32"/>
          <p:cNvPicPr/>
          <p:nvPr/>
        </p:nvPicPr>
        <p:blipFill>
          <a:blip r:embed="rId4"/>
          <a:stretch/>
        </p:blipFill>
        <p:spPr bwMode="auto">
          <a:xfrm>
            <a:off x="5685986" y="-2217424"/>
            <a:ext cx="26640" cy="21060"/>
          </a:xfrm>
          <a:prstGeom prst="rect">
            <a:avLst/>
          </a:prstGeom>
        </p:spPr>
      </p:pic>
      <p:sp>
        <p:nvSpPr>
          <p:cNvPr id="1071820980" name="Oval 14"/>
          <p:cNvSpPr/>
          <p:nvPr/>
        </p:nvSpPr>
        <p:spPr bwMode="auto">
          <a:xfrm>
            <a:off x="4079787" y="0"/>
            <a:ext cx="1186150" cy="11861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642464475" name="Lightning Bolt 13"/>
          <p:cNvSpPr/>
          <p:nvPr/>
        </p:nvSpPr>
        <p:spPr bwMode="auto">
          <a:xfrm rot="5400000">
            <a:off x="6156182" y="326310"/>
            <a:ext cx="1821961" cy="1821961"/>
          </a:xfrm>
          <a:prstGeom prst="lightningBol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sp>
        <p:nvSpPr>
          <p:cNvPr id="1910619636" name="Oval 12">
            <a:hlinkClick r:id="rId5" action="ppaction://hlinksldjump"/>
          </p:cNvPr>
          <p:cNvSpPr/>
          <p:nvPr/>
        </p:nvSpPr>
        <p:spPr bwMode="auto">
          <a:xfrm>
            <a:off x="3984127" y="682313"/>
            <a:ext cx="1411336" cy="1411336"/>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sz="900"/>
          </a:p>
        </p:txBody>
      </p:sp>
      <p:sp>
        <p:nvSpPr>
          <p:cNvPr id="796958447" name="Rounded Rectangle 9"/>
          <p:cNvSpPr/>
          <p:nvPr/>
        </p:nvSpPr>
        <p:spPr bwMode="auto">
          <a:xfrm>
            <a:off x="4172180" y="1089700"/>
            <a:ext cx="4207664" cy="636485"/>
          </a:xfrm>
          <a:prstGeom prst="roundRect">
            <a:avLst>
              <a:gd name="adj" fmla="val 16667"/>
            </a:avLst>
          </a:prstGeom>
          <a:ln>
            <a:noFill/>
          </a:ln>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endParaRPr lang="en-US" sz="900"/>
          </a:p>
        </p:txBody>
      </p:sp>
      <p:sp>
        <p:nvSpPr>
          <p:cNvPr id="1823886422" name="Rounded Rectangle 8"/>
          <p:cNvSpPr/>
          <p:nvPr/>
        </p:nvSpPr>
        <p:spPr bwMode="auto">
          <a:xfrm>
            <a:off x="3799521" y="557419"/>
            <a:ext cx="2356661" cy="636485"/>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190399027" name="Rectangle 10"/>
          <p:cNvSpPr/>
          <p:nvPr/>
        </p:nvSpPr>
        <p:spPr bwMode="auto">
          <a:xfrm>
            <a:off x="4257906" y="509938"/>
            <a:ext cx="1463862" cy="769441"/>
          </a:xfrm>
          <a:prstGeom prst="rect">
            <a:avLst/>
          </a:prstGeom>
          <a:noFill/>
        </p:spPr>
        <p:txBody>
          <a:bodyPr wrap="none" lIns="91440" tIns="45720" rIns="91440" bIns="45720">
            <a:spAutoFit/>
          </a:bodyPr>
          <a:lstStyle/>
          <a:p>
            <a:pPr algn="ctr">
              <a:defRPr/>
            </a:pPr>
            <a:r>
              <a:rPr lang="en-US" sz="4400" dirty="0">
                <a:ln w="0"/>
                <a:solidFill>
                  <a:schemeClr val="accent4"/>
                </a:solidFill>
                <a:latin typeface="+mj-lt"/>
              </a:rPr>
              <a:t>OUR</a:t>
            </a:r>
            <a:endParaRPr lang="en-US" sz="4400" b="0" cap="none" spc="0" dirty="0">
              <a:ln w="0"/>
              <a:solidFill>
                <a:schemeClr val="accent4"/>
              </a:solidFill>
              <a:latin typeface="+mj-lt"/>
            </a:endParaRPr>
          </a:p>
        </p:txBody>
      </p:sp>
      <p:sp>
        <p:nvSpPr>
          <p:cNvPr id="2142645438" name="Rectangle 11"/>
          <p:cNvSpPr/>
          <p:nvPr/>
        </p:nvSpPr>
        <p:spPr bwMode="auto">
          <a:xfrm>
            <a:off x="4517011" y="1042354"/>
            <a:ext cx="3576621" cy="707886"/>
          </a:xfrm>
          <a:prstGeom prst="rect">
            <a:avLst/>
          </a:prstGeom>
          <a:noFill/>
        </p:spPr>
        <p:txBody>
          <a:bodyPr wrap="none" lIns="91440" tIns="45720" rIns="91440" bIns="45720">
            <a:spAutoFit/>
          </a:bodyPr>
          <a:lstStyle/>
          <a:p>
            <a:pPr algn="ctr">
              <a:defRPr/>
            </a:pPr>
            <a:r>
              <a:rPr lang="en-US" sz="4000" dirty="0">
                <a:ln w="0"/>
                <a:solidFill>
                  <a:schemeClr val="bg1"/>
                </a:solidFill>
                <a:latin typeface="+mj-lt"/>
              </a:rPr>
              <a:t>WORKFLOW</a:t>
            </a:r>
            <a:endParaRPr lang="en-US" sz="4000" b="0" cap="none" spc="0" dirty="0">
              <a:ln w="0"/>
              <a:solidFill>
                <a:schemeClr val="bg1"/>
              </a:solidFill>
              <a:latin typeface="+mj-lt"/>
            </a:endParaRPr>
          </a:p>
        </p:txBody>
      </p:sp>
      <p:sp>
        <p:nvSpPr>
          <p:cNvPr id="1910453612" name="Oval 19"/>
          <p:cNvSpPr/>
          <p:nvPr/>
        </p:nvSpPr>
        <p:spPr bwMode="auto">
          <a:xfrm>
            <a:off x="-441199" y="6416801"/>
            <a:ext cx="882397" cy="882397"/>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sp>
        <p:nvSpPr>
          <p:cNvPr id="713116836" name=" 713116835"/>
          <p:cNvSpPr/>
          <p:nvPr/>
        </p:nvSpPr>
        <p:spPr bwMode="auto">
          <a:xfrm>
            <a:off x="5396848" y="3348990"/>
            <a:ext cx="1398661" cy="251819"/>
          </a:xfr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a:pPr>
            <a:r>
              <a:rPr sz="1050" b="0" i="0" u="none">
                <a:solidFill>
                  <a:srgbClr val="FFFFFF"/>
                </a:solidFill>
                <a:latin typeface="Arial"/>
                <a:ea typeface="Arial"/>
                <a:cs typeface="Arial"/>
              </a:rPr>
              <a:t>V!b3s4@4sS3cr3ts</a:t>
            </a:r>
            <a:endParaRPr/>
          </a:p>
        </p:txBody>
      </p:sp>
      <p:pic>
        <p:nvPicPr>
          <p:cNvPr id="827812420" name="Picture 827812419"/>
          <p:cNvPicPr>
            <a:picLocks noChangeAspect="1"/>
          </p:cNvPicPr>
          <p:nvPr/>
        </p:nvPicPr>
        <p:blipFill>
          <a:blip r:embed="rId6"/>
          <a:stretch/>
        </p:blipFill>
        <p:spPr bwMode="auto">
          <a:xfrm>
            <a:off x="87927" y="2725355"/>
            <a:ext cx="11882897" cy="341926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607">
        <p159:morph option="byObject"/>
      </p:transition>
    </mc:Choice>
    <mc:Fallback xmlns:w="http://schemas.openxmlformats.org/wordprocessingml/2006/main" xmlns:m="http://schemas.openxmlformats.org/officeDocument/2006/math" xmlns="">
      <p:transition spd="slow" advClick="1" advTm="9607">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30775463" name="Rectangle 7"/>
          <p:cNvSpPr/>
          <p:nvPr/>
        </p:nvSpPr>
        <p:spPr bwMode="auto">
          <a:xfrm>
            <a:off x="-77218" y="-122878"/>
            <a:ext cx="12346436" cy="7183594"/>
          </a:xfrm>
          <a:prstGeom prst="rect">
            <a:avLst/>
          </a:prstGeom>
          <a:gradFill>
            <a:gsLst>
              <a:gs pos="0">
                <a:schemeClr val="tx2"/>
              </a:gs>
              <a:gs pos="100000">
                <a:schemeClr val="accent4">
                  <a:lumMod val="90000"/>
                  <a:lumOff val="10000"/>
                </a:schemeClr>
              </a:gs>
            </a:gsLst>
            <a:path path="circle"/>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endParaRPr lang="en-US"/>
          </a:p>
        </p:txBody>
      </p:sp>
      <p:sp>
        <p:nvSpPr>
          <p:cNvPr id="513573585" name="Oval 15"/>
          <p:cNvSpPr/>
          <p:nvPr/>
        </p:nvSpPr>
        <p:spPr bwMode="auto">
          <a:xfrm>
            <a:off x="-571869" y="6136996"/>
            <a:ext cx="1442007" cy="1442007"/>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308013210" name="Oval 17"/>
          <p:cNvSpPr/>
          <p:nvPr/>
        </p:nvSpPr>
        <p:spPr bwMode="auto">
          <a:xfrm>
            <a:off x="11555314" y="6231135"/>
            <a:ext cx="831021" cy="831021"/>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586477611" name="Group 23"/>
          <p:cNvGrpSpPr/>
          <p:nvPr/>
        </p:nvGrpSpPr>
        <p:grpSpPr bwMode="auto">
          <a:xfrm>
            <a:off x="7338385" y="-2648987"/>
            <a:ext cx="360" cy="360"/>
            <a:chOff x="7338385" y="-2648987"/>
            <a:chExt cx="360" cy="360"/>
          </a:xfrm>
        </p:grpSpPr>
        <p:pic>
          <p:nvPicPr>
            <p:cNvPr id="22" name="Ink 21"/>
            <p:cNvPicPr/>
            <p:nvPr/>
          </p:nvPicPr>
          <p:blipFill>
            <a:blip r:embed="rId3"/>
            <a:stretch/>
          </p:blipFill>
          <p:spPr bwMode="auto">
            <a:xfrm>
              <a:off x="7329385" y="-2657987"/>
              <a:ext cx="18000" cy="18000"/>
            </a:xfrm>
            <a:prstGeom prst="rect">
              <a:avLst/>
            </a:prstGeom>
          </p:spPr>
        </p:pic>
        <p:pic>
          <p:nvPicPr>
            <p:cNvPr id="23" name="Ink 22"/>
            <p:cNvPicPr/>
            <p:nvPr/>
          </p:nvPicPr>
          <p:blipFill>
            <a:blip r:embed="rId3"/>
            <a:stretch/>
          </p:blipFill>
          <p:spPr bwMode="auto">
            <a:xfrm>
              <a:off x="7329385" y="-2657987"/>
              <a:ext cx="18000" cy="18000"/>
            </a:xfrm>
            <a:prstGeom prst="rect">
              <a:avLst/>
            </a:prstGeom>
          </p:spPr>
        </p:pic>
      </p:grpSp>
      <p:pic>
        <p:nvPicPr>
          <p:cNvPr id="411465664" name="Ink 32"/>
          <p:cNvPicPr/>
          <p:nvPr/>
        </p:nvPicPr>
        <p:blipFill>
          <a:blip r:embed="rId4"/>
          <a:stretch/>
        </p:blipFill>
        <p:spPr bwMode="auto">
          <a:xfrm>
            <a:off x="5685986" y="-2217424"/>
            <a:ext cx="26640" cy="21060"/>
          </a:xfrm>
          <a:prstGeom prst="rect">
            <a:avLst/>
          </a:prstGeom>
        </p:spPr>
      </p:pic>
      <p:sp>
        <p:nvSpPr>
          <p:cNvPr id="244750408" name="Oval 14"/>
          <p:cNvSpPr/>
          <p:nvPr/>
        </p:nvSpPr>
        <p:spPr bwMode="auto">
          <a:xfrm>
            <a:off x="5065036" y="1123299"/>
            <a:ext cx="1965000" cy="1965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741000006" name="Lightning Bolt 13"/>
          <p:cNvSpPr/>
          <p:nvPr/>
        </p:nvSpPr>
        <p:spPr bwMode="auto">
          <a:xfrm rot="5400000">
            <a:off x="7789609" y="1798957"/>
            <a:ext cx="3018298" cy="3018298"/>
          </a:xfrm>
          <a:prstGeom prst="lightningBol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sp>
        <p:nvSpPr>
          <p:cNvPr id="1887832365" name="Oval 12">
            <a:hlinkClick r:id="rId5" action="ppaction://hlinksldjump"/>
          </p:cNvPr>
          <p:cNvSpPr/>
          <p:nvPr/>
        </p:nvSpPr>
        <p:spPr bwMode="auto">
          <a:xfrm>
            <a:off x="4120119" y="1697135"/>
            <a:ext cx="2338048" cy="2338048"/>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sz="900"/>
          </a:p>
        </p:txBody>
      </p:sp>
      <p:sp>
        <p:nvSpPr>
          <p:cNvPr id="113571830" name="Rounded Rectangle 9"/>
          <p:cNvSpPr/>
          <p:nvPr/>
        </p:nvSpPr>
        <p:spPr bwMode="auto">
          <a:xfrm>
            <a:off x="4911139" y="3242533"/>
            <a:ext cx="3092319" cy="1054414"/>
          </a:xfrm>
          <a:prstGeom prst="roundRect">
            <a:avLst>
              <a:gd name="adj" fmla="val 16667"/>
            </a:avLst>
          </a:prstGeom>
          <a:ln>
            <a:noFill/>
          </a:ln>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endParaRPr lang="en-US" sz="900"/>
          </a:p>
        </p:txBody>
      </p:sp>
      <p:sp>
        <p:nvSpPr>
          <p:cNvPr id="2003757352" name="Rounded Rectangle 8"/>
          <p:cNvSpPr/>
          <p:nvPr/>
        </p:nvSpPr>
        <p:spPr bwMode="auto">
          <a:xfrm>
            <a:off x="4911141" y="2005430"/>
            <a:ext cx="6740085" cy="1054414"/>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076003296" name="Rectangle 11"/>
          <p:cNvSpPr/>
          <p:nvPr/>
        </p:nvSpPr>
        <p:spPr bwMode="auto">
          <a:xfrm>
            <a:off x="4911139" y="3155738"/>
            <a:ext cx="2974361" cy="1200329"/>
          </a:xfrm>
          <a:prstGeom prst="rect">
            <a:avLst/>
          </a:prstGeom>
          <a:noFill/>
        </p:spPr>
        <p:txBody>
          <a:bodyPr wrap="square" lIns="91440" tIns="45720" rIns="91440" bIns="45720">
            <a:spAutoFit/>
          </a:bodyPr>
          <a:lstStyle/>
          <a:p>
            <a:pPr algn="ctr">
              <a:defRPr/>
            </a:pPr>
            <a:r>
              <a:rPr lang="en-US" sz="7200">
                <a:ln w="0"/>
                <a:solidFill>
                  <a:schemeClr val="bg1"/>
                </a:solidFill>
                <a:latin typeface="+mj-lt"/>
              </a:rPr>
              <a:t>Q /A</a:t>
            </a:r>
            <a:endParaRPr lang="en-US" sz="7200" b="0" cap="none" spc="0">
              <a:ln w="0"/>
              <a:solidFill>
                <a:schemeClr val="bg1"/>
              </a:solidFill>
              <a:latin typeface="+mj-lt"/>
            </a:endParaRPr>
          </a:p>
        </p:txBody>
      </p:sp>
      <p:sp>
        <p:nvSpPr>
          <p:cNvPr id="1823870247" name="TextBox 20"/>
          <p:cNvSpPr txBox="1"/>
          <p:nvPr/>
        </p:nvSpPr>
        <p:spPr bwMode="auto">
          <a:xfrm>
            <a:off x="929527" y="6313591"/>
            <a:ext cx="8243645" cy="369332"/>
          </a:xfrm>
          <a:prstGeom prst="rect">
            <a:avLst/>
          </a:prstGeom>
          <a:noFill/>
        </p:spPr>
        <p:txBody>
          <a:bodyPr wrap="square" rtlCol="0">
            <a:spAutoFit/>
          </a:bodyPr>
          <a:lstStyle/>
          <a:p>
            <a:pPr>
              <a:defRPr/>
            </a:pPr>
            <a:r>
              <a:rPr lang="en-US" b="1">
                <a:solidFill>
                  <a:schemeClr val="accent2"/>
                </a:solidFill>
              </a:rPr>
              <a:t>© 404 Vibes Not Found – 2025  CC BY 4.0</a:t>
            </a:r>
            <a:endParaRPr/>
          </a:p>
        </p:txBody>
      </p:sp>
      <p:sp>
        <p:nvSpPr>
          <p:cNvPr id="2056500374" name="TextBox 33"/>
          <p:cNvSpPr txBox="1"/>
          <p:nvPr/>
        </p:nvSpPr>
        <p:spPr bwMode="auto">
          <a:xfrm>
            <a:off x="1643474" y="4879800"/>
            <a:ext cx="9339486" cy="1015663"/>
          </a:xfrm>
          <a:prstGeom prst="rect">
            <a:avLst/>
          </a:prstGeom>
          <a:noFill/>
        </p:spPr>
        <p:txBody>
          <a:bodyPr wrap="square" rtlCol="0">
            <a:spAutoFit/>
          </a:bodyPr>
          <a:lstStyle/>
          <a:p>
            <a:pPr>
              <a:defRPr/>
            </a:pPr>
            <a:r>
              <a:rPr lang="en-US" sz="3200" dirty="0">
                <a:solidFill>
                  <a:schemeClr val="accent2"/>
                </a:solidFill>
              </a:rPr>
              <a:t>MVP is here!</a:t>
            </a:r>
          </a:p>
          <a:p>
            <a:pPr>
              <a:defRPr/>
            </a:pPr>
            <a:r>
              <a:rPr lang="en-US" sz="2800" b="1" i="1" dirty="0">
                <a:solidFill>
                  <a:schemeClr val="accent2"/>
                </a:solidFill>
              </a:rPr>
              <a:t>Demo Login: inbox.nishan@gmail.com | Ad1@1234</a:t>
            </a:r>
            <a:endParaRPr sz="1600" b="1" i="1" dirty="0"/>
          </a:p>
        </p:txBody>
      </p:sp>
      <p:sp>
        <p:nvSpPr>
          <p:cNvPr id="1623277960" name="Rectangle 10"/>
          <p:cNvSpPr/>
          <p:nvPr/>
        </p:nvSpPr>
        <p:spPr bwMode="auto">
          <a:xfrm>
            <a:off x="5221232" y="1953191"/>
            <a:ext cx="6119901" cy="1200329"/>
          </a:xfrm>
          <a:prstGeom prst="rect">
            <a:avLst/>
          </a:prstGeom>
          <a:noFill/>
        </p:spPr>
        <p:txBody>
          <a:bodyPr wrap="square" lIns="91440" tIns="45720" rIns="91440" bIns="45720">
            <a:spAutoFit/>
          </a:bodyPr>
          <a:lstStyle/>
          <a:p>
            <a:pPr algn="ctr">
              <a:defRPr/>
            </a:pPr>
            <a:r>
              <a:rPr lang="en-US" sz="7200" b="0" cap="none" spc="0">
                <a:ln w="0"/>
                <a:solidFill>
                  <a:schemeClr val="accent4"/>
                </a:solidFill>
                <a:latin typeface="+mj-lt"/>
              </a:rPr>
              <a:t>THANK YOU</a:t>
            </a:r>
            <a:endParaRPr/>
          </a:p>
        </p:txBody>
      </p:sp>
      <p:sp>
        <p:nvSpPr>
          <p:cNvPr id="1288426375" name="Rectangle 1"/>
          <p:cNvSpPr/>
          <p:nvPr/>
        </p:nvSpPr>
        <p:spPr bwMode="auto">
          <a:xfrm>
            <a:off x="929527" y="1504713"/>
            <a:ext cx="2810805" cy="28513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defRPr/>
            </a:pPr>
            <a:endParaRPr/>
          </a:p>
        </p:txBody>
      </p:sp>
      <p:pic>
        <p:nvPicPr>
          <p:cNvPr id="540145020" name="Picture 3" descr="A black arrow with a curved line&#10;&#10;AI-generated content may be incorrect."/>
          <p:cNvPicPr>
            <a:picLocks noChangeAspect="1"/>
          </p:cNvPicPr>
          <p:nvPr/>
        </p:nvPicPr>
        <p:blipFill>
          <a:blip r:embed="rId6">
            <a:duotone>
              <a:schemeClr val="accent5">
                <a:shade val="45000"/>
                <a:satMod val="135000"/>
              </a:schemeClr>
              <a:prstClr val="white"/>
            </a:duotone>
          </a:blip>
          <a:stretch/>
        </p:blipFill>
        <p:spPr bwMode="auto">
          <a:xfrm rot="8321465">
            <a:off x="-356312" y="3282918"/>
            <a:ext cx="2288488" cy="2721268"/>
          </a:xfrm>
          <a:prstGeom prst="rect">
            <a:avLst/>
          </a:prstGeom>
        </p:spPr>
      </p:pic>
      <p:pic>
        <p:nvPicPr>
          <p:cNvPr id="1797107242" name="Picture 1797107241"/>
          <p:cNvPicPr>
            <a:picLocks noChangeAspect="1"/>
          </p:cNvPicPr>
          <p:nvPr/>
        </p:nvPicPr>
        <p:blipFill>
          <a:blip r:embed="rId7"/>
          <a:stretch/>
        </p:blipFill>
        <p:spPr bwMode="auto">
          <a:xfrm>
            <a:off x="1023119" y="1624580"/>
            <a:ext cx="2623618" cy="25770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607">
        <p159:morph option="byObject"/>
      </p:transition>
    </mc:Choice>
    <mc:Fallback xmlns:w="http://schemas.openxmlformats.org/wordprocessingml/2006/main" xmlns:m="http://schemas.openxmlformats.org/officeDocument/2006/math" xmlns="">
      <p:transition spd="slow" advClick="1" advTm="960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55217490" name="Rectangle 7"/>
          <p:cNvSpPr/>
          <p:nvPr/>
        </p:nvSpPr>
        <p:spPr bwMode="auto">
          <a:xfrm>
            <a:off x="0" y="1042354"/>
            <a:ext cx="12192000" cy="355956"/>
          </a:xfrm>
          <a:prstGeom prst="rect">
            <a:avLst/>
          </a:prstGeom>
          <a:gradFill>
            <a:gsLst>
              <a:gs pos="0">
                <a:schemeClr val="tx2"/>
              </a:gs>
              <a:gs pos="100000">
                <a:schemeClr val="accent4">
                  <a:lumMod val="90000"/>
                  <a:lumOff val="10000"/>
                </a:schemeClr>
              </a:gs>
            </a:gsLst>
            <a:path path="circle"/>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endParaRPr lang="en-US"/>
          </a:p>
        </p:txBody>
      </p:sp>
      <p:sp>
        <p:nvSpPr>
          <p:cNvPr id="1391442210" name="Oval 15"/>
          <p:cNvSpPr/>
          <p:nvPr/>
        </p:nvSpPr>
        <p:spPr bwMode="auto">
          <a:xfrm>
            <a:off x="371269" y="1812378"/>
            <a:ext cx="1442007" cy="1442007"/>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972076219" name="Oval 17"/>
          <p:cNvSpPr/>
          <p:nvPr/>
        </p:nvSpPr>
        <p:spPr bwMode="auto">
          <a:xfrm>
            <a:off x="10056070" y="5417796"/>
            <a:ext cx="831021" cy="831021"/>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02632429" name="Oval 18"/>
          <p:cNvSpPr/>
          <p:nvPr/>
        </p:nvSpPr>
        <p:spPr bwMode="auto">
          <a:xfrm>
            <a:off x="1583877" y="4941149"/>
            <a:ext cx="420433" cy="4204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702682048" name="Group 23"/>
          <p:cNvGrpSpPr/>
          <p:nvPr/>
        </p:nvGrpSpPr>
        <p:grpSpPr bwMode="auto">
          <a:xfrm>
            <a:off x="7338385" y="-2648987"/>
            <a:ext cx="360" cy="360"/>
            <a:chOff x="7338385" y="-2648987"/>
            <a:chExt cx="360" cy="360"/>
          </a:xfrm>
        </p:grpSpPr>
        <p:pic>
          <p:nvPicPr>
            <p:cNvPr id="22" name="Ink 21"/>
            <p:cNvPicPr/>
            <p:nvPr/>
          </p:nvPicPr>
          <p:blipFill>
            <a:blip r:embed="rId3"/>
            <a:stretch/>
          </p:blipFill>
          <p:spPr bwMode="auto">
            <a:xfrm>
              <a:off x="7329385" y="-2657987"/>
              <a:ext cx="18000" cy="18000"/>
            </a:xfrm>
            <a:prstGeom prst="rect">
              <a:avLst/>
            </a:prstGeom>
          </p:spPr>
        </p:pic>
        <p:pic>
          <p:nvPicPr>
            <p:cNvPr id="23" name="Ink 22"/>
            <p:cNvPicPr/>
            <p:nvPr/>
          </p:nvPicPr>
          <p:blipFill>
            <a:blip r:embed="rId3"/>
            <a:stretch/>
          </p:blipFill>
          <p:spPr bwMode="auto">
            <a:xfrm>
              <a:off x="7329385" y="-2657987"/>
              <a:ext cx="18000" cy="18000"/>
            </a:xfrm>
            <a:prstGeom prst="rect">
              <a:avLst/>
            </a:prstGeom>
          </p:spPr>
        </p:pic>
      </p:grpSp>
      <p:pic>
        <p:nvPicPr>
          <p:cNvPr id="857688262" name="Ink 32"/>
          <p:cNvPicPr/>
          <p:nvPr/>
        </p:nvPicPr>
        <p:blipFill>
          <a:blip r:embed="rId4"/>
          <a:stretch/>
        </p:blipFill>
        <p:spPr bwMode="auto">
          <a:xfrm>
            <a:off x="5685986" y="-2217424"/>
            <a:ext cx="26640" cy="21060"/>
          </a:xfrm>
          <a:prstGeom prst="rect">
            <a:avLst/>
          </a:prstGeom>
        </p:spPr>
      </p:pic>
      <p:sp>
        <p:nvSpPr>
          <p:cNvPr id="2089433590" name="Oval 14"/>
          <p:cNvSpPr/>
          <p:nvPr/>
        </p:nvSpPr>
        <p:spPr bwMode="auto">
          <a:xfrm>
            <a:off x="4079787" y="0"/>
            <a:ext cx="1186150" cy="11861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185165512" name="Lightning Bolt 13"/>
          <p:cNvSpPr/>
          <p:nvPr/>
        </p:nvSpPr>
        <p:spPr bwMode="auto">
          <a:xfrm rot="5400000">
            <a:off x="6156182" y="326310"/>
            <a:ext cx="1821961" cy="1821961"/>
          </a:xfrm>
          <a:prstGeom prst="lightningBol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sp>
        <p:nvSpPr>
          <p:cNvPr id="364823415" name="Oval 12">
            <a:hlinkClick r:id="rId5" action="ppaction://hlinksldjump"/>
          </p:cNvPr>
          <p:cNvSpPr/>
          <p:nvPr/>
        </p:nvSpPr>
        <p:spPr bwMode="auto">
          <a:xfrm>
            <a:off x="3984127" y="682313"/>
            <a:ext cx="1411336" cy="1411336"/>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sz="900"/>
          </a:p>
        </p:txBody>
      </p:sp>
      <p:sp>
        <p:nvSpPr>
          <p:cNvPr id="100111636" name="Rounded Rectangle 9"/>
          <p:cNvSpPr/>
          <p:nvPr/>
        </p:nvSpPr>
        <p:spPr bwMode="auto">
          <a:xfrm>
            <a:off x="5265938" y="1089700"/>
            <a:ext cx="2020146" cy="636485"/>
          </a:xfrm>
          <a:prstGeom prst="roundRect">
            <a:avLst>
              <a:gd name="adj" fmla="val 16667"/>
            </a:avLst>
          </a:prstGeom>
          <a:ln>
            <a:noFill/>
          </a:ln>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endParaRPr lang="en-US" sz="900"/>
          </a:p>
        </p:txBody>
      </p:sp>
      <p:sp>
        <p:nvSpPr>
          <p:cNvPr id="615027114" name="Rounded Rectangle 8"/>
          <p:cNvSpPr/>
          <p:nvPr/>
        </p:nvSpPr>
        <p:spPr bwMode="auto">
          <a:xfrm>
            <a:off x="4352720" y="600806"/>
            <a:ext cx="2020146" cy="636485"/>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628661404" name="Rectangle 10"/>
          <p:cNvSpPr/>
          <p:nvPr/>
        </p:nvSpPr>
        <p:spPr bwMode="auto">
          <a:xfrm>
            <a:off x="4411211" y="502324"/>
            <a:ext cx="1927131" cy="769441"/>
          </a:xfrm>
          <a:prstGeom prst="rect">
            <a:avLst/>
          </a:prstGeom>
          <a:noFill/>
        </p:spPr>
        <p:txBody>
          <a:bodyPr wrap="none" lIns="91440" tIns="45720" rIns="91440" bIns="45720">
            <a:spAutoFit/>
          </a:bodyPr>
          <a:lstStyle/>
          <a:p>
            <a:pPr algn="ctr">
              <a:defRPr/>
            </a:pPr>
            <a:r>
              <a:rPr lang="en-US" sz="4400">
                <a:ln w="0"/>
                <a:solidFill>
                  <a:schemeClr val="accent4"/>
                </a:solidFill>
                <a:latin typeface="+mj-lt"/>
              </a:rPr>
              <a:t>TEAM</a:t>
            </a:r>
            <a:endParaRPr lang="en-US" sz="4400" b="0" cap="none" spc="0">
              <a:ln w="0"/>
              <a:solidFill>
                <a:schemeClr val="accent4"/>
              </a:solidFill>
              <a:latin typeface="+mj-lt"/>
            </a:endParaRPr>
          </a:p>
        </p:txBody>
      </p:sp>
      <p:sp>
        <p:nvSpPr>
          <p:cNvPr id="1492627314" name="Rectangle 11"/>
          <p:cNvSpPr/>
          <p:nvPr/>
        </p:nvSpPr>
        <p:spPr bwMode="auto">
          <a:xfrm>
            <a:off x="5300399" y="1074238"/>
            <a:ext cx="2012090" cy="707886"/>
          </a:xfrm>
          <a:prstGeom prst="rect">
            <a:avLst/>
          </a:prstGeom>
          <a:noFill/>
        </p:spPr>
        <p:txBody>
          <a:bodyPr wrap="none" lIns="91440" tIns="45720" rIns="91440" bIns="45720">
            <a:spAutoFit/>
          </a:bodyPr>
          <a:lstStyle/>
          <a:p>
            <a:pPr algn="ctr">
              <a:defRPr/>
            </a:pPr>
            <a:r>
              <a:rPr lang="en-US" sz="4000">
                <a:ln w="0"/>
                <a:solidFill>
                  <a:schemeClr val="bg1"/>
                </a:solidFill>
                <a:latin typeface="+mj-lt"/>
              </a:rPr>
              <a:t>WORK</a:t>
            </a:r>
            <a:endParaRPr lang="en-US" sz="4000" b="0" cap="none" spc="0">
              <a:ln w="0"/>
              <a:solidFill>
                <a:schemeClr val="bg1"/>
              </a:solidFill>
              <a:latin typeface="+mj-lt"/>
            </a:endParaRPr>
          </a:p>
        </p:txBody>
      </p:sp>
      <p:sp>
        <p:nvSpPr>
          <p:cNvPr id="419498956" name="Oval 19"/>
          <p:cNvSpPr/>
          <p:nvPr/>
        </p:nvSpPr>
        <p:spPr bwMode="auto">
          <a:xfrm>
            <a:off x="10005593" y="1934216"/>
            <a:ext cx="1075091" cy="1075091"/>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sp>
        <p:nvSpPr>
          <p:cNvPr id="1529744343" name="Rounded Rectangle 34"/>
          <p:cNvSpPr/>
          <p:nvPr/>
        </p:nvSpPr>
        <p:spPr bwMode="auto">
          <a:xfrm>
            <a:off x="935450" y="2324285"/>
            <a:ext cx="9764874" cy="3666791"/>
          </a:xfrm>
          <a:prstGeom prst="roundRect">
            <a:avLst>
              <a:gd name="adj"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07921170" name="TextBox 56"/>
          <p:cNvSpPr txBox="1"/>
          <p:nvPr/>
        </p:nvSpPr>
        <p:spPr bwMode="auto">
          <a:xfrm>
            <a:off x="1491676" y="2582407"/>
            <a:ext cx="4569189" cy="853799"/>
          </a:xfrm>
          <a:prstGeom prst="rect">
            <a:avLst/>
          </a:prstGeom>
          <a:noFill/>
        </p:spPr>
        <p:txBody>
          <a:bodyPr wrap="square" rtlCol="0">
            <a:spAutoFit/>
          </a:bodyPr>
          <a:lstStyle/>
          <a:p>
            <a:pPr>
              <a:defRPr/>
            </a:pPr>
            <a:r>
              <a:rPr lang="en-US" sz="3200" dirty="0">
                <a:solidFill>
                  <a:schemeClr val="bg2"/>
                </a:solidFill>
                <a:latin typeface="+mj-lt"/>
              </a:rPr>
              <a:t>Problem Statement</a:t>
            </a:r>
            <a:endParaRPr dirty="0"/>
          </a:p>
          <a:p>
            <a:pPr>
              <a:defRPr/>
            </a:pPr>
            <a:endParaRPr dirty="0"/>
          </a:p>
        </p:txBody>
      </p:sp>
      <p:sp>
        <p:nvSpPr>
          <p:cNvPr id="1560375610" name="TextBox 10"/>
          <p:cNvSpPr txBox="1">
            <a:spLocks noChangeArrowheads="1"/>
          </p:cNvSpPr>
          <p:nvPr/>
        </p:nvSpPr>
        <p:spPr bwMode="auto">
          <a:xfrm>
            <a:off x="1455668" y="3162604"/>
            <a:ext cx="8513919" cy="2492972"/>
          </a:xfrm>
          <a:prstGeom prst="rect">
            <a:avLst/>
          </a:prstGeom>
          <a:noFill/>
          <a:ln>
            <a:noFill/>
          </a:ln>
        </p:spPr>
        <p:txBody>
          <a:bodyPr wrap="square" lIns="91422" tIns="45711" rIns="91422" bIns="45711">
            <a:spAutoFit/>
          </a:bodyPr>
          <a:lstStyle>
            <a:lvl1pPr>
              <a:defRPr sz="3600">
                <a:solidFill>
                  <a:schemeClr val="tx1"/>
                </a:solidFill>
                <a:latin typeface="Lato Light"/>
                <a:ea typeface="MS PGothic"/>
              </a:defRPr>
            </a:lvl1pPr>
            <a:lvl2pPr marL="742950" indent="-285750">
              <a:defRPr sz="3600">
                <a:solidFill>
                  <a:schemeClr val="tx1"/>
                </a:solidFill>
                <a:latin typeface="Lato Light"/>
                <a:ea typeface="MS PGothic"/>
              </a:defRPr>
            </a:lvl2pPr>
            <a:lvl3pPr marL="1143000" indent="-228600">
              <a:defRPr sz="3600">
                <a:solidFill>
                  <a:schemeClr val="tx1"/>
                </a:solidFill>
                <a:latin typeface="Lato Light"/>
                <a:ea typeface="MS PGothic"/>
              </a:defRPr>
            </a:lvl3pPr>
            <a:lvl4pPr marL="1600200" indent="-228600">
              <a:defRPr sz="3600">
                <a:solidFill>
                  <a:schemeClr val="tx1"/>
                </a:solidFill>
                <a:latin typeface="Lato Light"/>
                <a:ea typeface="MS PGothic"/>
              </a:defRPr>
            </a:lvl4pPr>
            <a:lvl5pPr marL="2057400" indent="-228600">
              <a:defRPr sz="3600">
                <a:solidFill>
                  <a:schemeClr val="tx1"/>
                </a:solidFill>
                <a:latin typeface="Lato Light"/>
                <a:ea typeface="MS PGothic"/>
              </a:defRPr>
            </a:lvl5pPr>
            <a:lvl6pPr marL="2514600" indent="-228600" defTabSz="1827213">
              <a:spcBef>
                <a:spcPts val="0"/>
              </a:spcBef>
              <a:spcAft>
                <a:spcPts val="0"/>
              </a:spcAft>
              <a:defRPr sz="3600">
                <a:solidFill>
                  <a:schemeClr val="tx1"/>
                </a:solidFill>
                <a:latin typeface="Lato Light"/>
                <a:ea typeface="MS PGothic"/>
              </a:defRPr>
            </a:lvl6pPr>
            <a:lvl7pPr marL="2971800" indent="-228600" defTabSz="1827213">
              <a:spcBef>
                <a:spcPts val="0"/>
              </a:spcBef>
              <a:spcAft>
                <a:spcPts val="0"/>
              </a:spcAft>
              <a:defRPr sz="3600">
                <a:solidFill>
                  <a:schemeClr val="tx1"/>
                </a:solidFill>
                <a:latin typeface="Lato Light"/>
                <a:ea typeface="MS PGothic"/>
              </a:defRPr>
            </a:lvl7pPr>
            <a:lvl8pPr marL="3429000" indent="-228600" defTabSz="1827213">
              <a:spcBef>
                <a:spcPts val="0"/>
              </a:spcBef>
              <a:spcAft>
                <a:spcPts val="0"/>
              </a:spcAft>
              <a:defRPr sz="3600">
                <a:solidFill>
                  <a:schemeClr val="tx1"/>
                </a:solidFill>
                <a:latin typeface="Lato Light"/>
                <a:ea typeface="MS PGothic"/>
              </a:defRPr>
            </a:lvl8pPr>
            <a:lvl9pPr marL="3886200" indent="-228600" defTabSz="1827213">
              <a:spcBef>
                <a:spcPts val="0"/>
              </a:spcBef>
              <a:spcAft>
                <a:spcPts val="0"/>
              </a:spcAft>
              <a:defRPr sz="3600">
                <a:solidFill>
                  <a:schemeClr val="tx1"/>
                </a:solidFill>
                <a:latin typeface="Lato Light"/>
                <a:ea typeface="MS PGothic"/>
              </a:defRPr>
            </a:lvl9pPr>
          </a:lstStyle>
          <a:p>
            <a:pPr>
              <a:defRPr/>
            </a:pPr>
            <a:endParaRPr lang="en-US" sz="1200" b="0" i="0" u="none" spc="11" dirty="0">
              <a:solidFill>
                <a:schemeClr val="bg1"/>
              </a:solidFill>
              <a:latin typeface="Arial"/>
              <a:ea typeface="Arial"/>
              <a:cs typeface="Arial"/>
            </a:endParaRPr>
          </a:p>
          <a:p>
            <a:pPr>
              <a:defRPr/>
            </a:pPr>
            <a:r>
              <a:rPr lang="en-US" sz="1200" spc="11" dirty="0">
                <a:solidFill>
                  <a:schemeClr val="bg1"/>
                </a:solidFill>
                <a:latin typeface="Arial"/>
                <a:ea typeface="Arial"/>
              </a:rPr>
              <a:t>The app addresses critical communication gaps between midwives and families that contribute to:</a:t>
            </a:r>
          </a:p>
          <a:p>
            <a:pPr>
              <a:defRPr/>
            </a:pPr>
            <a:endParaRPr lang="en-US" sz="1200" spc="11" dirty="0">
              <a:solidFill>
                <a:schemeClr val="bg1"/>
              </a:solidFill>
              <a:latin typeface="Arial"/>
              <a:ea typeface="Arial"/>
            </a:endParaRPr>
          </a:p>
          <a:p>
            <a:pPr marL="171450" indent="-171450">
              <a:buFont typeface="Arial" panose="020B0604020202020204" pitchFamily="34" charset="0"/>
              <a:buChar char="•"/>
              <a:defRPr/>
            </a:pPr>
            <a:r>
              <a:rPr lang="en-US" sz="1200" spc="11" dirty="0">
                <a:solidFill>
                  <a:schemeClr val="bg1"/>
                </a:solidFill>
                <a:latin typeface="Arial"/>
                <a:ea typeface="Arial"/>
              </a:rPr>
              <a:t>287,000 annual maternal deaths globally (95% in low-income countries)</a:t>
            </a:r>
          </a:p>
          <a:p>
            <a:pPr marL="171450" indent="-171450">
              <a:buFont typeface="Arial" panose="020B0604020202020204" pitchFamily="34" charset="0"/>
              <a:buChar char="•"/>
              <a:defRPr/>
            </a:pPr>
            <a:r>
              <a:rPr lang="en-US" sz="1200" spc="11" dirty="0">
                <a:solidFill>
                  <a:schemeClr val="bg1"/>
                </a:solidFill>
                <a:latin typeface="Arial"/>
                <a:ea typeface="Arial"/>
              </a:rPr>
              <a:t>Poor care continuity and delayed response to health concerns</a:t>
            </a:r>
          </a:p>
          <a:p>
            <a:pPr marL="171450" indent="-171450">
              <a:buFont typeface="Arial" panose="020B0604020202020204" pitchFamily="34" charset="0"/>
              <a:buChar char="•"/>
              <a:defRPr/>
            </a:pPr>
            <a:r>
              <a:rPr lang="en-US" sz="1200" spc="11" dirty="0">
                <a:solidFill>
                  <a:schemeClr val="bg1"/>
                </a:solidFill>
                <a:latin typeface="Arial"/>
                <a:ea typeface="Arial"/>
              </a:rPr>
              <a:t>Administrative burdens that reduce midwife efficiency</a:t>
            </a:r>
          </a:p>
          <a:p>
            <a:pPr>
              <a:defRPr/>
            </a:pPr>
            <a:endParaRPr lang="en-US" sz="1200" spc="11" dirty="0">
              <a:solidFill>
                <a:schemeClr val="bg1"/>
              </a:solidFill>
              <a:latin typeface="Arial"/>
              <a:ea typeface="Arial"/>
            </a:endParaRPr>
          </a:p>
          <a:p>
            <a:pPr>
              <a:defRPr/>
            </a:pPr>
            <a:r>
              <a:rPr sz="1200" b="0" i="0" u="none" spc="11" dirty="0">
                <a:solidFill>
                  <a:schemeClr val="bg1"/>
                </a:solidFill>
                <a:latin typeface="Arial"/>
                <a:ea typeface="Arial"/>
                <a:cs typeface="Arial"/>
              </a:rPr>
              <a:t>Fragmented communication between mothers and midwives</a:t>
            </a:r>
            <a:endParaRPr dirty="0">
              <a:solidFill>
                <a:schemeClr val="bg1"/>
              </a:solidFill>
            </a:endParaRPr>
          </a:p>
          <a:p>
            <a:pPr marL="217793" indent="-217793">
              <a:buFont typeface="Arial"/>
              <a:buChar char="•"/>
              <a:defRPr/>
            </a:pPr>
            <a:r>
              <a:rPr sz="1200" b="0" i="0" u="none" spc="11" dirty="0">
                <a:solidFill>
                  <a:schemeClr val="bg1"/>
                </a:solidFill>
                <a:latin typeface="Arial"/>
                <a:ea typeface="Arial"/>
                <a:cs typeface="Arial"/>
              </a:rPr>
              <a:t>Missed appointments and vaccination delays</a:t>
            </a:r>
            <a:endParaRPr dirty="0">
              <a:solidFill>
                <a:schemeClr val="bg1"/>
              </a:solidFill>
            </a:endParaRPr>
          </a:p>
          <a:p>
            <a:pPr marL="217793" indent="-217793">
              <a:buFont typeface="Arial"/>
              <a:buChar char="•"/>
              <a:defRPr/>
            </a:pPr>
            <a:r>
              <a:rPr sz="1200" b="0" i="0" u="none" spc="11" dirty="0">
                <a:solidFill>
                  <a:schemeClr val="bg1"/>
                </a:solidFill>
                <a:latin typeface="Arial"/>
                <a:ea typeface="Arial"/>
                <a:cs typeface="Arial"/>
              </a:rPr>
              <a:t>Lack of real-time health monitoring</a:t>
            </a:r>
            <a:endParaRPr dirty="0">
              <a:solidFill>
                <a:schemeClr val="bg1"/>
              </a:solidFill>
            </a:endParaRPr>
          </a:p>
          <a:p>
            <a:pPr marL="217793" indent="-217793">
              <a:buFont typeface="Arial"/>
              <a:buChar char="•"/>
              <a:defRPr/>
            </a:pPr>
            <a:r>
              <a:rPr sz="1200" b="0" i="0" u="none" spc="11" dirty="0">
                <a:solidFill>
                  <a:schemeClr val="bg1"/>
                </a:solidFill>
                <a:latin typeface="Arial"/>
                <a:ea typeface="Arial"/>
                <a:cs typeface="Arial"/>
              </a:rPr>
              <a:t>Insufficient health education access</a:t>
            </a:r>
            <a:endParaRPr dirty="0">
              <a:solidFill>
                <a:schemeClr val="bg1"/>
              </a:solidFill>
            </a:endParaRPr>
          </a:p>
          <a:p>
            <a:pPr marL="217793" indent="-217793">
              <a:buFont typeface="Arial"/>
              <a:buChar char="•"/>
              <a:defRPr/>
            </a:pPr>
            <a:r>
              <a:rPr sz="1200" b="0" i="0" u="none" spc="11" dirty="0">
                <a:solidFill>
                  <a:schemeClr val="bg1"/>
                </a:solidFill>
                <a:latin typeface="Arial"/>
                <a:ea typeface="Arial"/>
                <a:cs typeface="Arial"/>
              </a:rPr>
              <a:t>Midwives burdened with manual care coordination</a:t>
            </a:r>
            <a:endParaRPr dirty="0">
              <a:solidFill>
                <a:schemeClr val="bg1"/>
              </a:solidFill>
            </a:endParaRPr>
          </a:p>
          <a:p>
            <a:pPr>
              <a:defRPr/>
            </a:pPr>
            <a:r>
              <a:rPr sz="1200" b="0" i="0" u="none" spc="11" dirty="0">
                <a:solidFill>
                  <a:schemeClr val="bg1"/>
                </a:solidFill>
                <a:latin typeface="Arial"/>
                <a:ea typeface="Arial"/>
                <a:cs typeface="Arial"/>
              </a:rPr>
              <a:t>Need: An integrated digital platform to improve maternal care quality, timeliness, and coordination..</a:t>
            </a:r>
            <a:endParaRPr dirty="0"/>
          </a:p>
        </p:txBody>
      </p:sp>
      <p:pic>
        <p:nvPicPr>
          <p:cNvPr id="2" name="Picture 25" descr="A person with his arms crossed&#10;&#10;AI-generated content may be incorrect.">
            <a:extLst>
              <a:ext uri="{FF2B5EF4-FFF2-40B4-BE49-F238E27FC236}">
                <a16:creationId xmlns:a16="http://schemas.microsoft.com/office/drawing/2014/main" id="{4C2E7C0A-2A62-E937-DEF7-80D4ED665D49}"/>
              </a:ext>
            </a:extLst>
          </p:cNvPr>
          <p:cNvPicPr>
            <a:picLocks noChangeAspect="1"/>
          </p:cNvPicPr>
          <p:nvPr/>
        </p:nvPicPr>
        <p:blipFill>
          <a:blip r:embed="rId6"/>
          <a:stretch/>
        </p:blipFill>
        <p:spPr bwMode="auto">
          <a:xfrm>
            <a:off x="-5642227" y="1316629"/>
            <a:ext cx="4043243" cy="2695494"/>
          </a:xfrm>
          <a:prstGeom prst="rect">
            <a:avLst/>
          </a:prstGeom>
        </p:spPr>
      </p:pic>
      <p:pic>
        <p:nvPicPr>
          <p:cNvPr id="3" name="Picture 27" descr="A person with glasses and a beard wearing a black shirt&#10;&#10;AI-generated content may be incorrect.">
            <a:extLst>
              <a:ext uri="{FF2B5EF4-FFF2-40B4-BE49-F238E27FC236}">
                <a16:creationId xmlns:a16="http://schemas.microsoft.com/office/drawing/2014/main" id="{392FAD0D-4AD2-549F-1484-5FE769E7AE63}"/>
              </a:ext>
            </a:extLst>
          </p:cNvPr>
          <p:cNvPicPr>
            <a:picLocks noChangeAspect="1"/>
          </p:cNvPicPr>
          <p:nvPr/>
        </p:nvPicPr>
        <p:blipFill>
          <a:blip r:embed="rId7"/>
          <a:stretch/>
        </p:blipFill>
        <p:spPr bwMode="auto">
          <a:xfrm>
            <a:off x="-8205583" y="1248547"/>
            <a:ext cx="4201269" cy="2800844"/>
          </a:xfrm>
          <a:prstGeom prst="rect">
            <a:avLst/>
          </a:prstGeom>
        </p:spPr>
      </p:pic>
      <p:pic>
        <p:nvPicPr>
          <p:cNvPr id="4" name="Picture 6" descr="A person with glasses and a beard wearing a black shirt&#10;&#10;AI-generated content may be incorrect.">
            <a:extLst>
              <a:ext uri="{FF2B5EF4-FFF2-40B4-BE49-F238E27FC236}">
                <a16:creationId xmlns:a16="http://schemas.microsoft.com/office/drawing/2014/main" id="{CEF04B91-1713-79D2-28F4-33FA86E22FD6}"/>
              </a:ext>
            </a:extLst>
          </p:cNvPr>
          <p:cNvPicPr>
            <a:picLocks noChangeAspect="1"/>
          </p:cNvPicPr>
          <p:nvPr/>
        </p:nvPicPr>
        <p:blipFill>
          <a:blip r:embed="rId8"/>
          <a:stretch/>
        </p:blipFill>
        <p:spPr bwMode="auto">
          <a:xfrm>
            <a:off x="-3355926" y="1248547"/>
            <a:ext cx="4125298" cy="2750197"/>
          </a:xfrm>
          <a:prstGeom prst="rect">
            <a:avLst/>
          </a:prstGeom>
        </p:spPr>
      </p:pic>
      <p:pic>
        <p:nvPicPr>
          <p:cNvPr id="5" name="Picture 4" descr="A person with black shirt and beard&#10;&#10;AI-generated content may be incorrect.">
            <a:extLst>
              <a:ext uri="{FF2B5EF4-FFF2-40B4-BE49-F238E27FC236}">
                <a16:creationId xmlns:a16="http://schemas.microsoft.com/office/drawing/2014/main" id="{33A92EFA-BF22-8CBE-1C92-FD6E5DCDF661}"/>
              </a:ext>
            </a:extLst>
          </p:cNvPr>
          <p:cNvPicPr>
            <a:picLocks noChangeAspect="1"/>
          </p:cNvPicPr>
          <p:nvPr/>
        </p:nvPicPr>
        <p:blipFill>
          <a:blip r:embed="rId9"/>
          <a:stretch/>
        </p:blipFill>
        <p:spPr bwMode="auto">
          <a:xfrm>
            <a:off x="-10560028" y="1279361"/>
            <a:ext cx="4155047" cy="2770030"/>
          </a:xfrm>
          <a:prstGeom prst="rect">
            <a:avLst/>
          </a:prstGeom>
        </p:spPr>
      </p:pic>
      <p:pic>
        <p:nvPicPr>
          <p:cNvPr id="6" name="Picture 47">
            <a:extLst>
              <a:ext uri="{FF2B5EF4-FFF2-40B4-BE49-F238E27FC236}">
                <a16:creationId xmlns:a16="http://schemas.microsoft.com/office/drawing/2014/main" id="{0AC30841-D15E-886C-398C-1555D1EC61D3}"/>
              </a:ext>
            </a:extLst>
          </p:cNvPr>
          <p:cNvPicPr>
            <a:picLocks noChangeAspect="1"/>
          </p:cNvPicPr>
          <p:nvPr/>
        </p:nvPicPr>
        <p:blipFill>
          <a:blip r:embed="rId10"/>
          <a:stretch/>
        </p:blipFill>
        <p:spPr bwMode="auto">
          <a:xfrm>
            <a:off x="-12876434" y="1248547"/>
            <a:ext cx="4201270" cy="2800844"/>
          </a:xfrm>
          <a:prstGeom prst="rect">
            <a:avLst/>
          </a:prstGeom>
        </p:spPr>
      </p:pic>
      <p:sp>
        <p:nvSpPr>
          <p:cNvPr id="7" name="Rounded Rectangle 34">
            <a:extLst>
              <a:ext uri="{FF2B5EF4-FFF2-40B4-BE49-F238E27FC236}">
                <a16:creationId xmlns:a16="http://schemas.microsoft.com/office/drawing/2014/main" id="{66E98720-1DD7-7664-722C-AFB42FF407A3}"/>
              </a:ext>
            </a:extLst>
          </p:cNvPr>
          <p:cNvSpPr/>
          <p:nvPr/>
        </p:nvSpPr>
        <p:spPr bwMode="auto">
          <a:xfrm>
            <a:off x="-11981061" y="3958692"/>
            <a:ext cx="2223105" cy="1616821"/>
          </a:xfrm>
          <a:prstGeom prst="roundRect">
            <a:avLst>
              <a:gd name="adj"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 name="Rounded Rectangle 35">
            <a:extLst>
              <a:ext uri="{FF2B5EF4-FFF2-40B4-BE49-F238E27FC236}">
                <a16:creationId xmlns:a16="http://schemas.microsoft.com/office/drawing/2014/main" id="{F29DBEE8-07A2-B15A-BC8D-20ACF03D0D4E}"/>
              </a:ext>
            </a:extLst>
          </p:cNvPr>
          <p:cNvSpPr/>
          <p:nvPr/>
        </p:nvSpPr>
        <p:spPr bwMode="auto">
          <a:xfrm>
            <a:off x="-9600318" y="3958692"/>
            <a:ext cx="2223105" cy="1547158"/>
          </a:xfrm>
          <a:prstGeom prst="roundRect">
            <a:avLst>
              <a:gd name="adj"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9" name="Rounded Rectangle 40">
            <a:extLst>
              <a:ext uri="{FF2B5EF4-FFF2-40B4-BE49-F238E27FC236}">
                <a16:creationId xmlns:a16="http://schemas.microsoft.com/office/drawing/2014/main" id="{1A18AF74-FEDE-0806-1769-40A88ED1912C}"/>
              </a:ext>
            </a:extLst>
          </p:cNvPr>
          <p:cNvSpPr/>
          <p:nvPr/>
        </p:nvSpPr>
        <p:spPr bwMode="auto">
          <a:xfrm>
            <a:off x="-2346954" y="3926469"/>
            <a:ext cx="2223105" cy="1616821"/>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 name="Rounded Rectangle 41">
            <a:extLst>
              <a:ext uri="{FF2B5EF4-FFF2-40B4-BE49-F238E27FC236}">
                <a16:creationId xmlns:a16="http://schemas.microsoft.com/office/drawing/2014/main" id="{65337D70-484C-372B-201E-CC987E4537EF}"/>
              </a:ext>
            </a:extLst>
          </p:cNvPr>
          <p:cNvSpPr/>
          <p:nvPr/>
        </p:nvSpPr>
        <p:spPr bwMode="auto">
          <a:xfrm>
            <a:off x="-7201778" y="3958692"/>
            <a:ext cx="2223105" cy="1547158"/>
          </a:xfrm>
          <a:prstGeom prst="roundRect">
            <a:avLst>
              <a:gd name="adj" fmla="val 166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Rounded Rectangle 42">
            <a:extLst>
              <a:ext uri="{FF2B5EF4-FFF2-40B4-BE49-F238E27FC236}">
                <a16:creationId xmlns:a16="http://schemas.microsoft.com/office/drawing/2014/main" id="{86B888ED-0448-4A9E-4542-26C32D5A13F8}"/>
              </a:ext>
            </a:extLst>
          </p:cNvPr>
          <p:cNvSpPr/>
          <p:nvPr/>
        </p:nvSpPr>
        <p:spPr bwMode="auto">
          <a:xfrm>
            <a:off x="-4820700" y="3958692"/>
            <a:ext cx="2223105" cy="1616821"/>
          </a:xfrm>
          <a:prstGeom prst="roundRect">
            <a:avLst>
              <a:gd name="adj" fmla="val 1666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 name="TextBox 56">
            <a:extLst>
              <a:ext uri="{FF2B5EF4-FFF2-40B4-BE49-F238E27FC236}">
                <a16:creationId xmlns:a16="http://schemas.microsoft.com/office/drawing/2014/main" id="{A6854E7A-2890-BAEA-CA20-2F61C5810332}"/>
              </a:ext>
            </a:extLst>
          </p:cNvPr>
          <p:cNvSpPr txBox="1"/>
          <p:nvPr/>
        </p:nvSpPr>
        <p:spPr bwMode="auto">
          <a:xfrm>
            <a:off x="-11917364" y="4366471"/>
            <a:ext cx="2095710" cy="738664"/>
          </a:xfrm>
          <a:prstGeom prst="rect">
            <a:avLst/>
          </a:prstGeom>
          <a:noFill/>
        </p:spPr>
        <p:txBody>
          <a:bodyPr wrap="square" rtlCol="0">
            <a:spAutoFit/>
          </a:bodyPr>
          <a:lstStyle/>
          <a:p>
            <a:pPr algn="ctr">
              <a:defRPr/>
            </a:pPr>
            <a:r>
              <a:rPr lang="en-US" sz="2400">
                <a:solidFill>
                  <a:schemeClr val="bg2"/>
                </a:solidFill>
                <a:latin typeface="+mj-lt"/>
              </a:rPr>
              <a:t>Ramalka</a:t>
            </a:r>
          </a:p>
          <a:p>
            <a:pPr algn="ctr">
              <a:defRPr/>
            </a:pPr>
            <a:r>
              <a:rPr lang="en-US">
                <a:solidFill>
                  <a:schemeClr val="accent1"/>
                </a:solidFill>
              </a:rPr>
              <a:t>BA</a:t>
            </a:r>
            <a:endParaRPr/>
          </a:p>
        </p:txBody>
      </p:sp>
      <p:sp>
        <p:nvSpPr>
          <p:cNvPr id="13" name="TextBox 57">
            <a:extLst>
              <a:ext uri="{FF2B5EF4-FFF2-40B4-BE49-F238E27FC236}">
                <a16:creationId xmlns:a16="http://schemas.microsoft.com/office/drawing/2014/main" id="{95F395F7-AE00-7BC5-C00E-A7085967CBA7}"/>
              </a:ext>
            </a:extLst>
          </p:cNvPr>
          <p:cNvSpPr txBox="1"/>
          <p:nvPr/>
        </p:nvSpPr>
        <p:spPr bwMode="auto">
          <a:xfrm>
            <a:off x="-9600318" y="4366471"/>
            <a:ext cx="2095710" cy="738664"/>
          </a:xfrm>
          <a:prstGeom prst="rect">
            <a:avLst/>
          </a:prstGeom>
          <a:noFill/>
        </p:spPr>
        <p:txBody>
          <a:bodyPr wrap="square" rtlCol="0">
            <a:spAutoFit/>
          </a:bodyPr>
          <a:lstStyle/>
          <a:p>
            <a:pPr algn="ctr">
              <a:defRPr/>
            </a:pPr>
            <a:r>
              <a:rPr lang="en-US" sz="2400">
                <a:solidFill>
                  <a:schemeClr val="bg2"/>
                </a:solidFill>
                <a:latin typeface="+mj-lt"/>
              </a:rPr>
              <a:t>Hiran</a:t>
            </a:r>
            <a:endParaRPr/>
          </a:p>
          <a:p>
            <a:pPr algn="ctr">
              <a:defRPr/>
            </a:pPr>
            <a:r>
              <a:rPr lang="en-US">
                <a:solidFill>
                  <a:schemeClr val="tx2"/>
                </a:solidFill>
              </a:rPr>
              <a:t>QA</a:t>
            </a:r>
            <a:endParaRPr/>
          </a:p>
        </p:txBody>
      </p:sp>
      <p:sp>
        <p:nvSpPr>
          <p:cNvPr id="14" name="TextBox 58">
            <a:extLst>
              <a:ext uri="{FF2B5EF4-FFF2-40B4-BE49-F238E27FC236}">
                <a16:creationId xmlns:a16="http://schemas.microsoft.com/office/drawing/2014/main" id="{AFCB8560-F443-838E-715E-51AA12F84C97}"/>
              </a:ext>
            </a:extLst>
          </p:cNvPr>
          <p:cNvSpPr txBox="1"/>
          <p:nvPr/>
        </p:nvSpPr>
        <p:spPr bwMode="auto">
          <a:xfrm>
            <a:off x="-2267293" y="4334248"/>
            <a:ext cx="2095710" cy="738664"/>
          </a:xfrm>
          <a:prstGeom prst="rect">
            <a:avLst/>
          </a:prstGeom>
          <a:noFill/>
        </p:spPr>
        <p:txBody>
          <a:bodyPr wrap="square" rtlCol="0">
            <a:spAutoFit/>
          </a:bodyPr>
          <a:lstStyle/>
          <a:p>
            <a:pPr algn="ctr">
              <a:defRPr/>
            </a:pPr>
            <a:r>
              <a:rPr lang="en-US" sz="2400">
                <a:solidFill>
                  <a:schemeClr val="bg2"/>
                </a:solidFill>
                <a:latin typeface="+mj-lt"/>
              </a:rPr>
              <a:t>Sachinda</a:t>
            </a:r>
          </a:p>
          <a:p>
            <a:pPr algn="ctr">
              <a:defRPr/>
            </a:pPr>
            <a:r>
              <a:rPr lang="en-US">
                <a:solidFill>
                  <a:schemeClr val="accent2"/>
                </a:solidFill>
              </a:rPr>
              <a:t>Dev</a:t>
            </a:r>
            <a:endParaRPr/>
          </a:p>
        </p:txBody>
      </p:sp>
      <p:sp>
        <p:nvSpPr>
          <p:cNvPr id="15" name="TextBox 59">
            <a:extLst>
              <a:ext uri="{FF2B5EF4-FFF2-40B4-BE49-F238E27FC236}">
                <a16:creationId xmlns:a16="http://schemas.microsoft.com/office/drawing/2014/main" id="{B625A649-2028-1DBE-EA76-F1D0C5CA6402}"/>
              </a:ext>
            </a:extLst>
          </p:cNvPr>
          <p:cNvSpPr txBox="1"/>
          <p:nvPr/>
        </p:nvSpPr>
        <p:spPr bwMode="auto">
          <a:xfrm>
            <a:off x="-7138081" y="4366471"/>
            <a:ext cx="2095710" cy="738664"/>
          </a:xfrm>
          <a:prstGeom prst="rect">
            <a:avLst/>
          </a:prstGeom>
          <a:noFill/>
        </p:spPr>
        <p:txBody>
          <a:bodyPr wrap="square" rtlCol="0">
            <a:spAutoFit/>
          </a:bodyPr>
          <a:lstStyle/>
          <a:p>
            <a:pPr algn="ctr">
              <a:defRPr/>
            </a:pPr>
            <a:r>
              <a:rPr lang="en-US" sz="2400">
                <a:solidFill>
                  <a:schemeClr val="bg2"/>
                </a:solidFill>
                <a:latin typeface="+mj-lt"/>
              </a:rPr>
              <a:t>Nishan</a:t>
            </a:r>
            <a:endParaRPr/>
          </a:p>
          <a:p>
            <a:pPr algn="ctr">
              <a:defRPr/>
            </a:pPr>
            <a:r>
              <a:rPr lang="en-US">
                <a:solidFill>
                  <a:schemeClr val="accent1"/>
                </a:solidFill>
              </a:rPr>
              <a:t>Dev</a:t>
            </a:r>
            <a:endParaRPr/>
          </a:p>
        </p:txBody>
      </p:sp>
      <p:sp>
        <p:nvSpPr>
          <p:cNvPr id="16" name="TextBox 60">
            <a:extLst>
              <a:ext uri="{FF2B5EF4-FFF2-40B4-BE49-F238E27FC236}">
                <a16:creationId xmlns:a16="http://schemas.microsoft.com/office/drawing/2014/main" id="{1E0116C0-6368-4FD7-D80B-1687B934C3CE}"/>
              </a:ext>
            </a:extLst>
          </p:cNvPr>
          <p:cNvSpPr txBox="1"/>
          <p:nvPr/>
        </p:nvSpPr>
        <p:spPr bwMode="auto">
          <a:xfrm>
            <a:off x="-4757003" y="4366471"/>
            <a:ext cx="2095710" cy="738664"/>
          </a:xfrm>
          <a:prstGeom prst="rect">
            <a:avLst/>
          </a:prstGeom>
          <a:noFill/>
        </p:spPr>
        <p:txBody>
          <a:bodyPr wrap="square" rtlCol="0">
            <a:spAutoFit/>
          </a:bodyPr>
          <a:lstStyle/>
          <a:p>
            <a:pPr algn="ctr">
              <a:defRPr/>
            </a:pPr>
            <a:r>
              <a:rPr lang="en-US" sz="2400" dirty="0" err="1">
                <a:solidFill>
                  <a:schemeClr val="bg2"/>
                </a:solidFill>
                <a:latin typeface="+mj-lt"/>
              </a:rPr>
              <a:t>Shohan</a:t>
            </a:r>
            <a:endParaRPr lang="en-US" sz="2400" dirty="0">
              <a:solidFill>
                <a:schemeClr val="bg2"/>
              </a:solidFill>
              <a:latin typeface="+mj-lt"/>
            </a:endParaRPr>
          </a:p>
          <a:p>
            <a:pPr algn="ctr">
              <a:defRPr/>
            </a:pPr>
            <a:r>
              <a:rPr lang="en-US" dirty="0">
                <a:solidFill>
                  <a:schemeClr val="accent2"/>
                </a:solidFill>
              </a:rPr>
              <a:t>Implementation</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607">
        <p159:morph option="byObject"/>
      </p:transition>
    </mc:Choice>
    <mc:Fallback xmlns:w="http://schemas.openxmlformats.org/wordprocessingml/2006/main" xmlns:m="http://schemas.openxmlformats.org/officeDocument/2006/math" xmlns="">
      <p:transition spd="slow" advClick="1" advTm="960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60375610"/>
                                        </p:tgtEl>
                                        <p:attrNameLst>
                                          <p:attrName>style.visibility</p:attrName>
                                        </p:attrNameLst>
                                      </p:cBhvr>
                                      <p:to>
                                        <p:strVal val="visible"/>
                                      </p:to>
                                    </p:set>
                                    <p:anim calcmode="lin" valueType="num">
                                      <p:cBhvr>
                                        <p:cTn id="7" dur="500" fill="hold"/>
                                        <p:tgtEl>
                                          <p:spTgt spid="1560375610"/>
                                        </p:tgtEl>
                                        <p:attrNameLst>
                                          <p:attrName>ppt_w</p:attrName>
                                        </p:attrNameLst>
                                      </p:cBhvr>
                                      <p:tavLst>
                                        <p:tav tm="0">
                                          <p:val>
                                            <p:fltVal val="0"/>
                                          </p:val>
                                        </p:tav>
                                        <p:tav tm="100000">
                                          <p:val>
                                            <p:strVal val="#ppt_w"/>
                                          </p:val>
                                        </p:tav>
                                      </p:tavLst>
                                    </p:anim>
                                    <p:anim calcmode="lin" valueType="num">
                                      <p:cBhvr>
                                        <p:cTn id="8" dur="500" fill="hold"/>
                                        <p:tgtEl>
                                          <p:spTgt spid="1560375610"/>
                                        </p:tgtEl>
                                        <p:attrNameLst>
                                          <p:attrName>ppt_h</p:attrName>
                                        </p:attrNameLst>
                                      </p:cBhvr>
                                      <p:tavLst>
                                        <p:tav tm="0">
                                          <p:val>
                                            <p:fltVal val="0"/>
                                          </p:val>
                                        </p:tav>
                                        <p:tav tm="100000">
                                          <p:val>
                                            <p:strVal val="#ppt_h"/>
                                          </p:val>
                                        </p:tav>
                                      </p:tavLst>
                                    </p:anim>
                                    <p:animEffect transition="in" filter="fade">
                                      <p:cBhvr>
                                        <p:cTn id="9" dur="500"/>
                                        <p:tgtEl>
                                          <p:spTgt spid="156037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03756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EF7E35-9234-68EA-2E6C-6C6DD6E837B5}"/>
              </a:ext>
            </a:extLst>
          </p:cNvPr>
          <p:cNvPicPr>
            <a:picLocks noChangeAspect="1"/>
          </p:cNvPicPr>
          <p:nvPr/>
        </p:nvPicPr>
        <p:blipFill>
          <a:blip r:embed="rId2"/>
          <a:stretch>
            <a:fillRect/>
          </a:stretch>
        </p:blipFill>
        <p:spPr>
          <a:xfrm>
            <a:off x="488913" y="633362"/>
            <a:ext cx="5077534" cy="714475"/>
          </a:xfrm>
          <a:prstGeom prst="rect">
            <a:avLst/>
          </a:prstGeom>
        </p:spPr>
      </p:pic>
      <p:sp>
        <p:nvSpPr>
          <p:cNvPr id="5" name="TextBox 4">
            <a:extLst>
              <a:ext uri="{FF2B5EF4-FFF2-40B4-BE49-F238E27FC236}">
                <a16:creationId xmlns:a16="http://schemas.microsoft.com/office/drawing/2014/main" id="{B5531ACA-ECB6-4182-AD25-D73E4E7D272B}"/>
              </a:ext>
            </a:extLst>
          </p:cNvPr>
          <p:cNvSpPr txBox="1"/>
          <p:nvPr/>
        </p:nvSpPr>
        <p:spPr>
          <a:xfrm>
            <a:off x="386080" y="1530479"/>
            <a:ext cx="11247120" cy="4401205"/>
          </a:xfrm>
          <a:prstGeom prst="rect">
            <a:avLst/>
          </a:prstGeom>
          <a:noFill/>
        </p:spPr>
        <p:txBody>
          <a:bodyPr wrap="square">
            <a:spAutoFit/>
          </a:bodyPr>
          <a:lstStyle/>
          <a:p>
            <a:pPr algn="l">
              <a:buNone/>
            </a:pPr>
            <a:r>
              <a:rPr lang="en-US" sz="3200" b="1" i="0" dirty="0">
                <a:solidFill>
                  <a:srgbClr val="7030A0"/>
                </a:solidFill>
                <a:effectLst/>
                <a:latin typeface="fkGrotesk"/>
              </a:rPr>
              <a:t>Core Features (Evidence-Based)</a:t>
            </a:r>
            <a:endParaRPr lang="en-US" sz="3200" b="1" dirty="0">
              <a:solidFill>
                <a:srgbClr val="7030A0"/>
              </a:solidFill>
              <a:latin typeface="fkGrotesk"/>
            </a:endParaRPr>
          </a:p>
          <a:p>
            <a:pPr algn="l">
              <a:buNone/>
            </a:pPr>
            <a:endParaRPr lang="en-US" sz="3200" b="1" i="0" dirty="0">
              <a:solidFill>
                <a:srgbClr val="7030A0"/>
              </a:solidFill>
              <a:effectLst/>
              <a:latin typeface="fkGrotesk"/>
            </a:endParaRPr>
          </a:p>
          <a:p>
            <a:pPr marL="285750" indent="-285750" algn="l">
              <a:buFont typeface="Arial" panose="020B0604020202020204" pitchFamily="34" charset="0"/>
              <a:buChar char="•"/>
            </a:pPr>
            <a:r>
              <a:rPr lang="en-US" sz="2400" b="1" i="0" dirty="0">
                <a:solidFill>
                  <a:srgbClr val="7030A0"/>
                </a:solidFill>
                <a:effectLst/>
                <a:latin typeface="fkGroteskNeue"/>
              </a:rPr>
              <a:t>Secure Communication Platform </a:t>
            </a:r>
            <a:r>
              <a:rPr lang="en-US" sz="2400" b="0" i="0" dirty="0">
                <a:solidFill>
                  <a:srgbClr val="7030A0"/>
                </a:solidFill>
                <a:effectLst/>
                <a:latin typeface="fkGroteskNeue"/>
              </a:rPr>
              <a:t>- Addresses the finding that 60% of patients report digital tools improve communication with care teams</a:t>
            </a:r>
          </a:p>
          <a:p>
            <a:pPr marL="285750" indent="-285750" algn="l">
              <a:buFont typeface="Arial" panose="020B0604020202020204" pitchFamily="34" charset="0"/>
              <a:buChar char="•"/>
            </a:pPr>
            <a:r>
              <a:rPr lang="en-US" sz="2400" b="1" i="0" dirty="0">
                <a:solidFill>
                  <a:srgbClr val="7030A0"/>
                </a:solidFill>
                <a:effectLst/>
                <a:latin typeface="fkGroteskNeue"/>
              </a:rPr>
              <a:t>Automated Appointment Scheduling </a:t>
            </a:r>
            <a:r>
              <a:rPr lang="en-US" sz="2400" b="0" i="0" dirty="0">
                <a:solidFill>
                  <a:srgbClr val="7030A0"/>
                </a:solidFill>
                <a:effectLst/>
                <a:latin typeface="fkGroteskNeue"/>
              </a:rPr>
              <a:t>- Leverages n8n workflow automation to reduce no-shows by 30%, directly addressing administrative burden pain points</a:t>
            </a:r>
          </a:p>
          <a:p>
            <a:pPr marL="285750" indent="-285750" algn="l">
              <a:buFont typeface="Arial" panose="020B0604020202020204" pitchFamily="34" charset="0"/>
              <a:buChar char="•"/>
            </a:pPr>
            <a:r>
              <a:rPr lang="en-US" sz="2400" b="1" i="0" dirty="0">
                <a:solidFill>
                  <a:srgbClr val="7030A0"/>
                </a:solidFill>
                <a:effectLst/>
                <a:latin typeface="fkGroteskNeue"/>
              </a:rPr>
              <a:t>Essential Health Tracking </a:t>
            </a:r>
            <a:r>
              <a:rPr lang="en-US" sz="2400" b="0" i="0" dirty="0">
                <a:solidFill>
                  <a:srgbClr val="7030A0"/>
                </a:solidFill>
                <a:effectLst/>
                <a:latin typeface="fkGroteskNeue"/>
              </a:rPr>
              <a:t>- Enables real-time monitoring which reduces hospital readmissions by 30%</a:t>
            </a:r>
          </a:p>
          <a:p>
            <a:pPr marL="285750" indent="-285750" algn="l">
              <a:buFont typeface="Arial" panose="020B0604020202020204" pitchFamily="34" charset="0"/>
              <a:buChar char="•"/>
            </a:pPr>
            <a:r>
              <a:rPr lang="en-US" sz="2400" b="1" i="0" dirty="0">
                <a:solidFill>
                  <a:srgbClr val="7030A0"/>
                </a:solidFill>
                <a:effectLst/>
                <a:latin typeface="fkGroteskNeue"/>
              </a:rPr>
              <a:t>Educational Resource Library </a:t>
            </a:r>
            <a:r>
              <a:rPr lang="en-US" sz="2400" b="0" i="0" dirty="0">
                <a:solidFill>
                  <a:srgbClr val="7030A0"/>
                </a:solidFill>
                <a:effectLst/>
                <a:latin typeface="fkGroteskNeue"/>
              </a:rPr>
              <a:t>- Supports midwives' critical role in health education</a:t>
            </a:r>
          </a:p>
          <a:p>
            <a:pPr marL="285750" indent="-285750" algn="l">
              <a:buFont typeface="Arial" panose="020B0604020202020204" pitchFamily="34" charset="0"/>
              <a:buChar char="•"/>
            </a:pPr>
            <a:r>
              <a:rPr lang="en-US" sz="2400" b="1" i="0" dirty="0">
                <a:solidFill>
                  <a:srgbClr val="7030A0"/>
                </a:solidFill>
                <a:effectLst/>
                <a:latin typeface="fkGroteskNeue"/>
              </a:rPr>
              <a:t>Care Coordination Dashboard </a:t>
            </a:r>
            <a:r>
              <a:rPr lang="en-US" sz="2400" b="0" i="0" dirty="0">
                <a:solidFill>
                  <a:srgbClr val="7030A0"/>
                </a:solidFill>
                <a:effectLst/>
                <a:latin typeface="fkGroteskNeue"/>
              </a:rPr>
              <a:t>- Improves midwife job satisfaction through continuity care models</a:t>
            </a:r>
          </a:p>
        </p:txBody>
      </p:sp>
    </p:spTree>
    <p:extLst>
      <p:ext uri="{BB962C8B-B14F-4D97-AF65-F5344CB8AC3E}">
        <p14:creationId xmlns:p14="http://schemas.microsoft.com/office/powerpoint/2010/main" val="92076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203816291" name="Rectangle 7"/>
          <p:cNvSpPr/>
          <p:nvPr/>
        </p:nvSpPr>
        <p:spPr bwMode="auto">
          <a:xfrm>
            <a:off x="0" y="1042354"/>
            <a:ext cx="12192000" cy="355956"/>
          </a:xfrm>
          <a:prstGeom prst="rect">
            <a:avLst/>
          </a:prstGeom>
          <a:gradFill>
            <a:gsLst>
              <a:gs pos="0">
                <a:schemeClr val="tx2"/>
              </a:gs>
              <a:gs pos="100000">
                <a:schemeClr val="accent4">
                  <a:lumMod val="90000"/>
                  <a:lumOff val="10000"/>
                </a:schemeClr>
              </a:gs>
            </a:gsLst>
            <a:path path="circle"/>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endParaRPr lang="en-US"/>
          </a:p>
        </p:txBody>
      </p:sp>
      <p:sp>
        <p:nvSpPr>
          <p:cNvPr id="1662607965" name="Oval 15"/>
          <p:cNvSpPr/>
          <p:nvPr/>
        </p:nvSpPr>
        <p:spPr bwMode="auto">
          <a:xfrm>
            <a:off x="738458" y="4851889"/>
            <a:ext cx="1442007" cy="1442007"/>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bg1"/>
              </a:solidFill>
            </a:endParaRPr>
          </a:p>
        </p:txBody>
      </p:sp>
      <p:sp>
        <p:nvSpPr>
          <p:cNvPr id="445208922" name="Oval 17"/>
          <p:cNvSpPr/>
          <p:nvPr/>
        </p:nvSpPr>
        <p:spPr bwMode="auto">
          <a:xfrm>
            <a:off x="10661031" y="2274322"/>
            <a:ext cx="831021" cy="831021"/>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930363103" name="Oval 18"/>
          <p:cNvSpPr/>
          <p:nvPr/>
        </p:nvSpPr>
        <p:spPr bwMode="auto">
          <a:xfrm>
            <a:off x="1583877" y="4941149"/>
            <a:ext cx="420433" cy="4204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bg1"/>
              </a:solidFill>
            </a:endParaRPr>
          </a:p>
        </p:txBody>
      </p:sp>
      <p:grpSp>
        <p:nvGrpSpPr>
          <p:cNvPr id="892092853" name="Group 23"/>
          <p:cNvGrpSpPr/>
          <p:nvPr/>
        </p:nvGrpSpPr>
        <p:grpSpPr bwMode="auto">
          <a:xfrm>
            <a:off x="7338385" y="-2648987"/>
            <a:ext cx="360" cy="360"/>
            <a:chOff x="7338385" y="-2648987"/>
            <a:chExt cx="360" cy="360"/>
          </a:xfrm>
        </p:grpSpPr>
        <p:pic>
          <p:nvPicPr>
            <p:cNvPr id="22" name="Ink 21"/>
            <p:cNvPicPr/>
            <p:nvPr/>
          </p:nvPicPr>
          <p:blipFill>
            <a:blip r:embed="rId3"/>
            <a:stretch/>
          </p:blipFill>
          <p:spPr bwMode="auto">
            <a:xfrm>
              <a:off x="7329385" y="-2657987"/>
              <a:ext cx="18000" cy="18000"/>
            </a:xfrm>
            <a:prstGeom prst="rect">
              <a:avLst/>
            </a:prstGeom>
          </p:spPr>
        </p:pic>
        <p:pic>
          <p:nvPicPr>
            <p:cNvPr id="23" name="Ink 22"/>
            <p:cNvPicPr/>
            <p:nvPr/>
          </p:nvPicPr>
          <p:blipFill>
            <a:blip r:embed="rId3"/>
            <a:stretch/>
          </p:blipFill>
          <p:spPr bwMode="auto">
            <a:xfrm>
              <a:off x="7329385" y="-2657987"/>
              <a:ext cx="18000" cy="18000"/>
            </a:xfrm>
            <a:prstGeom prst="rect">
              <a:avLst/>
            </a:prstGeom>
          </p:spPr>
        </p:pic>
      </p:grpSp>
      <p:pic>
        <p:nvPicPr>
          <p:cNvPr id="1030902767" name="Ink 32"/>
          <p:cNvPicPr/>
          <p:nvPr/>
        </p:nvPicPr>
        <p:blipFill>
          <a:blip r:embed="rId4"/>
          <a:stretch/>
        </p:blipFill>
        <p:spPr bwMode="auto">
          <a:xfrm>
            <a:off x="5685986" y="-2217424"/>
            <a:ext cx="26640" cy="21060"/>
          </a:xfrm>
          <a:prstGeom prst="rect">
            <a:avLst/>
          </a:prstGeom>
        </p:spPr>
      </p:pic>
      <p:sp>
        <p:nvSpPr>
          <p:cNvPr id="1199583542" name="Oval 14"/>
          <p:cNvSpPr/>
          <p:nvPr/>
        </p:nvSpPr>
        <p:spPr bwMode="auto">
          <a:xfrm>
            <a:off x="4079787" y="0"/>
            <a:ext cx="1186150" cy="11861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251027050" name="Lightning Bolt 13"/>
          <p:cNvSpPr/>
          <p:nvPr/>
        </p:nvSpPr>
        <p:spPr bwMode="auto">
          <a:xfrm rot="5400000">
            <a:off x="6156182" y="326310"/>
            <a:ext cx="1821961" cy="1821961"/>
          </a:xfrm>
          <a:prstGeom prst="lightningBol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sp>
        <p:nvSpPr>
          <p:cNvPr id="1376494486" name="Oval 12">
            <a:hlinkClick r:id="rId5" action="ppaction://hlinksldjump"/>
          </p:cNvPr>
          <p:cNvSpPr/>
          <p:nvPr/>
        </p:nvSpPr>
        <p:spPr bwMode="auto">
          <a:xfrm>
            <a:off x="3984127" y="682313"/>
            <a:ext cx="1411336" cy="1411336"/>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sz="900"/>
          </a:p>
        </p:txBody>
      </p:sp>
      <p:sp>
        <p:nvSpPr>
          <p:cNvPr id="1482521770" name="Rounded Rectangle 9"/>
          <p:cNvSpPr/>
          <p:nvPr/>
        </p:nvSpPr>
        <p:spPr bwMode="auto">
          <a:xfrm>
            <a:off x="5265938" y="1089700"/>
            <a:ext cx="2020146" cy="636485"/>
          </a:xfrm>
          <a:prstGeom prst="roundRect">
            <a:avLst>
              <a:gd name="adj" fmla="val 16667"/>
            </a:avLst>
          </a:prstGeom>
          <a:ln>
            <a:noFill/>
          </a:ln>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endParaRPr lang="en-US" sz="900"/>
          </a:p>
        </p:txBody>
      </p:sp>
      <p:sp>
        <p:nvSpPr>
          <p:cNvPr id="702411173" name="Rounded Rectangle 8"/>
          <p:cNvSpPr/>
          <p:nvPr/>
        </p:nvSpPr>
        <p:spPr bwMode="auto">
          <a:xfrm>
            <a:off x="4352720" y="600806"/>
            <a:ext cx="2020146" cy="636485"/>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2066032485" name="Rectangle 10"/>
          <p:cNvSpPr/>
          <p:nvPr/>
        </p:nvSpPr>
        <p:spPr bwMode="auto">
          <a:xfrm>
            <a:off x="4411211" y="502324"/>
            <a:ext cx="1927131" cy="769441"/>
          </a:xfrm>
          <a:prstGeom prst="rect">
            <a:avLst/>
          </a:prstGeom>
          <a:noFill/>
        </p:spPr>
        <p:txBody>
          <a:bodyPr wrap="none" lIns="91440" tIns="45720" rIns="91440" bIns="45720">
            <a:spAutoFit/>
          </a:bodyPr>
          <a:lstStyle/>
          <a:p>
            <a:pPr algn="ctr">
              <a:defRPr/>
            </a:pPr>
            <a:r>
              <a:rPr lang="en-US" sz="4400">
                <a:ln w="0"/>
                <a:solidFill>
                  <a:schemeClr val="accent4"/>
                </a:solidFill>
                <a:latin typeface="+mj-lt"/>
              </a:rPr>
              <a:t>TEAM</a:t>
            </a:r>
            <a:endParaRPr lang="en-US" sz="4400" b="0" cap="none" spc="0">
              <a:ln w="0"/>
              <a:solidFill>
                <a:schemeClr val="accent4"/>
              </a:solidFill>
              <a:latin typeface="+mj-lt"/>
            </a:endParaRPr>
          </a:p>
        </p:txBody>
      </p:sp>
      <p:sp>
        <p:nvSpPr>
          <p:cNvPr id="1507797867" name="Rectangle 11"/>
          <p:cNvSpPr/>
          <p:nvPr/>
        </p:nvSpPr>
        <p:spPr bwMode="auto">
          <a:xfrm>
            <a:off x="5300399" y="1074238"/>
            <a:ext cx="2012090" cy="707886"/>
          </a:xfrm>
          <a:prstGeom prst="rect">
            <a:avLst/>
          </a:prstGeom>
          <a:noFill/>
        </p:spPr>
        <p:txBody>
          <a:bodyPr wrap="none" lIns="91440" tIns="45720" rIns="91440" bIns="45720">
            <a:spAutoFit/>
          </a:bodyPr>
          <a:lstStyle/>
          <a:p>
            <a:pPr algn="ctr">
              <a:defRPr/>
            </a:pPr>
            <a:r>
              <a:rPr lang="en-US" sz="4000">
                <a:ln w="0"/>
                <a:solidFill>
                  <a:schemeClr val="bg1"/>
                </a:solidFill>
                <a:latin typeface="+mj-lt"/>
              </a:rPr>
              <a:t>WORK</a:t>
            </a:r>
            <a:endParaRPr lang="en-US" sz="4000" b="0" cap="none" spc="0">
              <a:ln w="0"/>
              <a:solidFill>
                <a:schemeClr val="bg1"/>
              </a:solidFill>
              <a:latin typeface="+mj-lt"/>
            </a:endParaRPr>
          </a:p>
        </p:txBody>
      </p:sp>
      <p:sp>
        <p:nvSpPr>
          <p:cNvPr id="1866421688" name="Oval 19"/>
          <p:cNvSpPr/>
          <p:nvPr/>
        </p:nvSpPr>
        <p:spPr bwMode="auto">
          <a:xfrm>
            <a:off x="994684" y="2036197"/>
            <a:ext cx="1222555" cy="1222555"/>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sp>
        <p:nvSpPr>
          <p:cNvPr id="479180929" name="Rounded Rectangle 35"/>
          <p:cNvSpPr/>
          <p:nvPr/>
        </p:nvSpPr>
        <p:spPr bwMode="auto">
          <a:xfrm>
            <a:off x="1483740" y="2481228"/>
            <a:ext cx="9778251" cy="4000437"/>
          </a:xfrm>
          <a:prstGeom prst="roundRect">
            <a:avLst>
              <a:gd name="adj"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969776548" name="TextBox 57"/>
          <p:cNvSpPr txBox="1"/>
          <p:nvPr/>
        </p:nvSpPr>
        <p:spPr bwMode="auto">
          <a:xfrm>
            <a:off x="2004309" y="2757946"/>
            <a:ext cx="3490455" cy="640440"/>
          </a:xfrm>
          <a:prstGeom prst="rect">
            <a:avLst/>
          </a:prstGeom>
          <a:noFill/>
        </p:spPr>
        <p:txBody>
          <a:bodyPr wrap="square" rtlCol="0">
            <a:spAutoFit/>
          </a:bodyPr>
          <a:lstStyle/>
          <a:p>
            <a:pPr>
              <a:defRPr/>
            </a:pPr>
            <a:r>
              <a:rPr lang="en-US" sz="3600">
                <a:solidFill>
                  <a:schemeClr val="bg2"/>
                </a:solidFill>
                <a:latin typeface="+mj-lt"/>
              </a:rPr>
              <a:t>Target Users</a:t>
            </a:r>
            <a:endParaRPr/>
          </a:p>
        </p:txBody>
      </p:sp>
      <p:sp>
        <p:nvSpPr>
          <p:cNvPr id="1417131559" name=" 1417131558"/>
          <p:cNvSpPr/>
          <p:nvPr/>
        </p:nvSpPr>
        <p:spPr bwMode="auto">
          <a:xfrm>
            <a:off x="6473074" y="4207842"/>
            <a:ext cx="4604186" cy="1189079"/>
          </a:xfr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a:pPr>
            <a:r>
              <a:rPr sz="1200" b="0" i="0" u="none" spc="11">
                <a:solidFill>
                  <a:schemeClr val="bg1"/>
                </a:solidFill>
                <a:latin typeface="Arial"/>
                <a:ea typeface="Arial"/>
                <a:cs typeface="Arial"/>
              </a:rPr>
              <a:t>Family members primarily support mothers by receiving SMS notifications such as vaccination reminders and care alerts, provided the mother</a:t>
            </a:r>
            <a:r>
              <a:rPr lang="en-US" sz="1200" b="0" i="0" u="none" spc="11">
                <a:solidFill>
                  <a:schemeClr val="bg1"/>
                </a:solidFill>
                <a:latin typeface="Arial"/>
                <a:ea typeface="Arial"/>
                <a:cs typeface="Arial"/>
              </a:rPr>
              <a:t>’s</a:t>
            </a:r>
            <a:r>
              <a:rPr sz="1200" b="0" i="0" u="none" spc="11">
                <a:solidFill>
                  <a:schemeClr val="bg1"/>
                </a:solidFill>
                <a:latin typeface="Arial"/>
                <a:ea typeface="Arial"/>
                <a:cs typeface="Arial"/>
              </a:rPr>
              <a:t> consents. Their involvement focuses on assisting with timely care actions, enhancing adherence, and providing emotional support, thus strengthening coordinated maternal care without direct management responsibilities.</a:t>
            </a:r>
            <a:endParaRPr>
              <a:solidFill>
                <a:schemeClr val="bg1"/>
              </a:solidFill>
            </a:endParaRPr>
          </a:p>
        </p:txBody>
      </p:sp>
      <p:sp>
        <p:nvSpPr>
          <p:cNvPr id="67" name="TextBox 66"/>
          <p:cNvSpPr txBox="1">
            <a:spLocks noChangeArrowheads="1"/>
          </p:cNvSpPr>
          <p:nvPr/>
        </p:nvSpPr>
        <p:spPr bwMode="auto">
          <a:xfrm>
            <a:off x="6473074" y="3841722"/>
            <a:ext cx="2438636" cy="366120"/>
          </a:xfrm>
          <a:prstGeom prst="rect">
            <a:avLst/>
          </a:prstGeom>
          <a:noFill/>
          <a:ln>
            <a:noFill/>
          </a:ln>
        </p:spPr>
        <p:txBody>
          <a:bodyPr wrap="square">
            <a:spAutoFit/>
          </a:bodyPr>
          <a:lstStyle>
            <a:lvl1pPr>
              <a:defRPr>
                <a:solidFill>
                  <a:schemeClr val="tx1"/>
                </a:solidFill>
                <a:latin typeface="Open Sans"/>
              </a:defRPr>
            </a:lvl1pPr>
            <a:lvl2pPr marL="742950" indent="-285750">
              <a:defRPr>
                <a:solidFill>
                  <a:schemeClr val="tx1"/>
                </a:solidFill>
                <a:latin typeface="Open Sans"/>
              </a:defRPr>
            </a:lvl2pPr>
            <a:lvl3pPr marL="1143000" indent="-228600">
              <a:defRPr>
                <a:solidFill>
                  <a:schemeClr val="tx1"/>
                </a:solidFill>
                <a:latin typeface="Open Sans"/>
              </a:defRPr>
            </a:lvl3pPr>
            <a:lvl4pPr marL="1600200" indent="-228600">
              <a:defRPr>
                <a:solidFill>
                  <a:schemeClr val="tx1"/>
                </a:solidFill>
                <a:latin typeface="Open Sans"/>
              </a:defRPr>
            </a:lvl4pPr>
            <a:lvl5pPr marL="2057400" indent="-228600">
              <a:defRPr>
                <a:solidFill>
                  <a:schemeClr val="tx1"/>
                </a:solidFill>
                <a:latin typeface="Open Sans"/>
              </a:defRPr>
            </a:lvl5pPr>
            <a:lvl6pPr marL="2514600" indent="-228600">
              <a:spcBef>
                <a:spcPts val="0"/>
              </a:spcBef>
              <a:spcAft>
                <a:spcPts val="0"/>
              </a:spcAft>
              <a:defRPr>
                <a:solidFill>
                  <a:schemeClr val="tx1"/>
                </a:solidFill>
                <a:latin typeface="Open Sans"/>
              </a:defRPr>
            </a:lvl6pPr>
            <a:lvl7pPr marL="2971800" indent="-228600">
              <a:spcBef>
                <a:spcPts val="0"/>
              </a:spcBef>
              <a:spcAft>
                <a:spcPts val="0"/>
              </a:spcAft>
              <a:defRPr>
                <a:solidFill>
                  <a:schemeClr val="tx1"/>
                </a:solidFill>
                <a:latin typeface="Open Sans"/>
              </a:defRPr>
            </a:lvl7pPr>
            <a:lvl8pPr marL="3429000" indent="-228600">
              <a:spcBef>
                <a:spcPts val="0"/>
              </a:spcBef>
              <a:spcAft>
                <a:spcPts val="0"/>
              </a:spcAft>
              <a:defRPr>
                <a:solidFill>
                  <a:schemeClr val="tx1"/>
                </a:solidFill>
                <a:latin typeface="Open Sans"/>
              </a:defRPr>
            </a:lvl8pPr>
            <a:lvl9pPr marL="3886200" indent="-228600">
              <a:spcBef>
                <a:spcPts val="0"/>
              </a:spcBef>
              <a:spcAft>
                <a:spcPts val="0"/>
              </a:spcAft>
              <a:defRPr>
                <a:solidFill>
                  <a:schemeClr val="tx1"/>
                </a:solidFill>
                <a:latin typeface="Open Sans"/>
              </a:defRPr>
            </a:lvl9pPr>
          </a:lstStyle>
          <a:p>
            <a:pPr>
              <a:defRPr/>
            </a:pPr>
            <a:r>
              <a:rPr lang="en-US" b="1" dirty="0">
                <a:solidFill>
                  <a:schemeClr val="bg1"/>
                </a:solidFill>
                <a:latin typeface="Montserrat-Bold"/>
              </a:rPr>
              <a:t>Family Member</a:t>
            </a:r>
            <a:endParaRPr lang="ru-RU" b="1" dirty="0">
              <a:solidFill>
                <a:schemeClr val="bg1"/>
              </a:solidFill>
              <a:latin typeface="Montserrat-Bold"/>
            </a:endParaRPr>
          </a:p>
        </p:txBody>
      </p:sp>
      <p:grpSp>
        <p:nvGrpSpPr>
          <p:cNvPr id="69" name="Group 68"/>
          <p:cNvGrpSpPr/>
          <p:nvPr/>
        </p:nvGrpSpPr>
        <p:grpSpPr bwMode="auto">
          <a:xfrm>
            <a:off x="4253269" y="3828303"/>
            <a:ext cx="2219046" cy="1533276"/>
            <a:chOff x="0" y="-13419"/>
            <a:chExt cx="2219046" cy="1533276"/>
          </a:xfrm>
        </p:grpSpPr>
        <p:sp>
          <p:nvSpPr>
            <p:cNvPr id="70" name="TextBox 69"/>
            <p:cNvSpPr txBox="1">
              <a:spLocks noChangeArrowheads="1"/>
            </p:cNvSpPr>
            <p:nvPr/>
          </p:nvSpPr>
          <p:spPr bwMode="auto">
            <a:xfrm>
              <a:off x="0" y="-13419"/>
              <a:ext cx="1287404" cy="369332"/>
            </a:xfrm>
            <a:prstGeom prst="rect">
              <a:avLst/>
            </a:prstGeom>
            <a:noFill/>
            <a:ln>
              <a:noFill/>
            </a:ln>
          </p:spPr>
          <p:txBody>
            <a:bodyPr wrap="none">
              <a:spAutoFit/>
            </a:bodyPr>
            <a:lstStyle>
              <a:lvl1pPr>
                <a:defRPr>
                  <a:solidFill>
                    <a:schemeClr val="tx1"/>
                  </a:solidFill>
                  <a:latin typeface="Open Sans"/>
                </a:defRPr>
              </a:lvl1pPr>
              <a:lvl2pPr marL="742950" indent="-285750">
                <a:defRPr>
                  <a:solidFill>
                    <a:schemeClr val="tx1"/>
                  </a:solidFill>
                  <a:latin typeface="Open Sans"/>
                </a:defRPr>
              </a:lvl2pPr>
              <a:lvl3pPr marL="1143000" indent="-228600">
                <a:defRPr>
                  <a:solidFill>
                    <a:schemeClr val="tx1"/>
                  </a:solidFill>
                  <a:latin typeface="Open Sans"/>
                </a:defRPr>
              </a:lvl3pPr>
              <a:lvl4pPr marL="1600200" indent="-228600">
                <a:defRPr>
                  <a:solidFill>
                    <a:schemeClr val="tx1"/>
                  </a:solidFill>
                  <a:latin typeface="Open Sans"/>
                </a:defRPr>
              </a:lvl4pPr>
              <a:lvl5pPr marL="2057400" indent="-228600">
                <a:defRPr>
                  <a:solidFill>
                    <a:schemeClr val="tx1"/>
                  </a:solidFill>
                  <a:latin typeface="Open Sans"/>
                </a:defRPr>
              </a:lvl5pPr>
              <a:lvl6pPr marL="2514600" indent="-228600">
                <a:spcBef>
                  <a:spcPts val="0"/>
                </a:spcBef>
                <a:spcAft>
                  <a:spcPts val="0"/>
                </a:spcAft>
                <a:defRPr>
                  <a:solidFill>
                    <a:schemeClr val="tx1"/>
                  </a:solidFill>
                  <a:latin typeface="Open Sans"/>
                </a:defRPr>
              </a:lvl6pPr>
              <a:lvl7pPr marL="2971800" indent="-228600">
                <a:spcBef>
                  <a:spcPts val="0"/>
                </a:spcBef>
                <a:spcAft>
                  <a:spcPts val="0"/>
                </a:spcAft>
                <a:defRPr>
                  <a:solidFill>
                    <a:schemeClr val="tx1"/>
                  </a:solidFill>
                  <a:latin typeface="Open Sans"/>
                </a:defRPr>
              </a:lvl7pPr>
              <a:lvl8pPr marL="3429000" indent="-228600">
                <a:spcBef>
                  <a:spcPts val="0"/>
                </a:spcBef>
                <a:spcAft>
                  <a:spcPts val="0"/>
                </a:spcAft>
                <a:defRPr>
                  <a:solidFill>
                    <a:schemeClr val="tx1"/>
                  </a:solidFill>
                  <a:latin typeface="Open Sans"/>
                </a:defRPr>
              </a:lvl8pPr>
              <a:lvl9pPr marL="3886200" indent="-228600">
                <a:spcBef>
                  <a:spcPts val="0"/>
                </a:spcBef>
                <a:spcAft>
                  <a:spcPts val="0"/>
                </a:spcAft>
                <a:defRPr>
                  <a:solidFill>
                    <a:schemeClr val="tx1"/>
                  </a:solidFill>
                  <a:latin typeface="Open Sans"/>
                </a:defRPr>
              </a:lvl9pPr>
            </a:lstStyle>
            <a:p>
              <a:pPr>
                <a:defRPr/>
              </a:pPr>
              <a:r>
                <a:rPr lang="es-CO" sz="1800" b="1" i="0" u="none" strike="noStrike" cap="none" spc="11" dirty="0" err="1">
                  <a:solidFill>
                    <a:schemeClr val="bg1"/>
                  </a:solidFill>
                  <a:latin typeface="Arial"/>
                  <a:ea typeface="Arial"/>
                  <a:cs typeface="Arial"/>
                </a:rPr>
                <a:t>Midwives</a:t>
              </a:r>
              <a:r>
                <a:rPr lang="es-CO" sz="1800" b="1" i="0" u="none" strike="noStrike" cap="none" spc="11" dirty="0">
                  <a:solidFill>
                    <a:schemeClr val="bg1"/>
                  </a:solidFill>
                  <a:latin typeface="Arial"/>
                  <a:ea typeface="Arial"/>
                  <a:cs typeface="Arial"/>
                </a:rPr>
                <a:t> </a:t>
              </a:r>
              <a:endParaRPr lang="ru-RU" b="1" dirty="0">
                <a:solidFill>
                  <a:schemeClr val="bg1"/>
                </a:solidFill>
                <a:latin typeface="Montserrat-Bold"/>
              </a:endParaRPr>
            </a:p>
          </p:txBody>
        </p:sp>
        <p:sp>
          <p:nvSpPr>
            <p:cNvPr id="71" name="TextBox 70"/>
            <p:cNvSpPr txBox="1">
              <a:spLocks noChangeArrowheads="1"/>
            </p:cNvSpPr>
            <p:nvPr/>
          </p:nvSpPr>
          <p:spPr bwMode="auto">
            <a:xfrm>
              <a:off x="0" y="330778"/>
              <a:ext cx="2219046" cy="1189079"/>
            </a:xfrm>
            <a:prstGeom prst="rect">
              <a:avLst/>
            </a:prstGeom>
            <a:noFill/>
            <a:ln>
              <a:noFill/>
            </a:ln>
          </p:spPr>
          <p:txBody>
            <a:bodyPr wrap="square">
              <a:spAutoFit/>
            </a:bodyPr>
            <a:lstStyle>
              <a:lvl1pPr>
                <a:defRPr>
                  <a:solidFill>
                    <a:schemeClr val="tx1"/>
                  </a:solidFill>
                  <a:latin typeface="Open Sans"/>
                </a:defRPr>
              </a:lvl1pPr>
              <a:lvl2pPr marL="742950" indent="-285750">
                <a:defRPr>
                  <a:solidFill>
                    <a:schemeClr val="tx1"/>
                  </a:solidFill>
                  <a:latin typeface="Open Sans"/>
                </a:defRPr>
              </a:lvl2pPr>
              <a:lvl3pPr marL="1143000" indent="-228600">
                <a:defRPr>
                  <a:solidFill>
                    <a:schemeClr val="tx1"/>
                  </a:solidFill>
                  <a:latin typeface="Open Sans"/>
                </a:defRPr>
              </a:lvl3pPr>
              <a:lvl4pPr marL="1600200" indent="-228600">
                <a:defRPr>
                  <a:solidFill>
                    <a:schemeClr val="tx1"/>
                  </a:solidFill>
                  <a:latin typeface="Open Sans"/>
                </a:defRPr>
              </a:lvl4pPr>
              <a:lvl5pPr marL="2057400" indent="-228600">
                <a:defRPr>
                  <a:solidFill>
                    <a:schemeClr val="tx1"/>
                  </a:solidFill>
                  <a:latin typeface="Open Sans"/>
                </a:defRPr>
              </a:lvl5pPr>
              <a:lvl6pPr marL="2514600" indent="-228600">
                <a:spcBef>
                  <a:spcPts val="0"/>
                </a:spcBef>
                <a:spcAft>
                  <a:spcPts val="0"/>
                </a:spcAft>
                <a:defRPr>
                  <a:solidFill>
                    <a:schemeClr val="tx1"/>
                  </a:solidFill>
                  <a:latin typeface="Open Sans"/>
                </a:defRPr>
              </a:lvl6pPr>
              <a:lvl7pPr marL="2971800" indent="-228600">
                <a:spcBef>
                  <a:spcPts val="0"/>
                </a:spcBef>
                <a:spcAft>
                  <a:spcPts val="0"/>
                </a:spcAft>
                <a:defRPr>
                  <a:solidFill>
                    <a:schemeClr val="tx1"/>
                  </a:solidFill>
                  <a:latin typeface="Open Sans"/>
                </a:defRPr>
              </a:lvl7pPr>
              <a:lvl8pPr marL="3429000" indent="-228600">
                <a:spcBef>
                  <a:spcPts val="0"/>
                </a:spcBef>
                <a:spcAft>
                  <a:spcPts val="0"/>
                </a:spcAft>
                <a:defRPr>
                  <a:solidFill>
                    <a:schemeClr val="tx1"/>
                  </a:solidFill>
                  <a:latin typeface="Open Sans"/>
                </a:defRPr>
              </a:lvl8pPr>
              <a:lvl9pPr marL="3886200" indent="-228600">
                <a:spcBef>
                  <a:spcPts val="0"/>
                </a:spcBef>
                <a:spcAft>
                  <a:spcPts val="0"/>
                </a:spcAft>
                <a:defRPr>
                  <a:solidFill>
                    <a:schemeClr val="tx1"/>
                  </a:solidFill>
                  <a:latin typeface="Open Sans"/>
                </a:defRPr>
              </a:lvl9pPr>
            </a:lstStyle>
            <a:p>
              <a:pPr>
                <a:defRPr/>
              </a:pPr>
              <a:r>
                <a:rPr sz="1200" b="0" i="0" u="none" spc="11" dirty="0">
                  <a:solidFill>
                    <a:schemeClr val="bg1"/>
                  </a:solidFill>
                  <a:latin typeface="Arial"/>
                  <a:ea typeface="Arial"/>
                  <a:cs typeface="Arial"/>
                </a:rPr>
                <a:t>Midwives and Healthcare Providers: Managing patient care, appointments, communication, health tracking, and vaccine compliance efficiently.</a:t>
              </a:r>
              <a:endParaRPr lang="ru-RU" sz="1050" dirty="0">
                <a:solidFill>
                  <a:schemeClr val="bg1"/>
                </a:solidFill>
                <a:latin typeface="Montserrat Light"/>
              </a:endParaRPr>
            </a:p>
          </p:txBody>
        </p:sp>
      </p:grpSp>
      <p:grpSp>
        <p:nvGrpSpPr>
          <p:cNvPr id="72" name="Group 71"/>
          <p:cNvGrpSpPr/>
          <p:nvPr/>
        </p:nvGrpSpPr>
        <p:grpSpPr bwMode="auto">
          <a:xfrm>
            <a:off x="1794093" y="3841722"/>
            <a:ext cx="2285692" cy="1604846"/>
            <a:chOff x="0" y="0"/>
            <a:chExt cx="2285692" cy="1604846"/>
          </a:xfrm>
        </p:grpSpPr>
        <p:sp>
          <p:nvSpPr>
            <p:cNvPr id="73" name="TextBox 72"/>
            <p:cNvSpPr txBox="1">
              <a:spLocks noChangeArrowheads="1"/>
            </p:cNvSpPr>
            <p:nvPr/>
          </p:nvSpPr>
          <p:spPr bwMode="auto">
            <a:xfrm>
              <a:off x="0" y="0"/>
              <a:ext cx="2254498" cy="369332"/>
            </a:xfrm>
            <a:prstGeom prst="rect">
              <a:avLst/>
            </a:prstGeom>
            <a:noFill/>
            <a:ln>
              <a:noFill/>
            </a:ln>
          </p:spPr>
          <p:txBody>
            <a:bodyPr wrap="square">
              <a:spAutoFit/>
            </a:bodyPr>
            <a:lstStyle>
              <a:lvl1pPr>
                <a:defRPr>
                  <a:solidFill>
                    <a:schemeClr val="tx1"/>
                  </a:solidFill>
                  <a:latin typeface="Open Sans"/>
                </a:defRPr>
              </a:lvl1pPr>
              <a:lvl2pPr marL="742950" indent="-285750">
                <a:defRPr>
                  <a:solidFill>
                    <a:schemeClr val="tx1"/>
                  </a:solidFill>
                  <a:latin typeface="Open Sans"/>
                </a:defRPr>
              </a:lvl2pPr>
              <a:lvl3pPr marL="1143000" indent="-228600">
                <a:defRPr>
                  <a:solidFill>
                    <a:schemeClr val="tx1"/>
                  </a:solidFill>
                  <a:latin typeface="Open Sans"/>
                </a:defRPr>
              </a:lvl3pPr>
              <a:lvl4pPr marL="1600200" indent="-228600">
                <a:defRPr>
                  <a:solidFill>
                    <a:schemeClr val="tx1"/>
                  </a:solidFill>
                  <a:latin typeface="Open Sans"/>
                </a:defRPr>
              </a:lvl4pPr>
              <a:lvl5pPr marL="2057400" indent="-228600">
                <a:defRPr>
                  <a:solidFill>
                    <a:schemeClr val="tx1"/>
                  </a:solidFill>
                  <a:latin typeface="Open Sans"/>
                </a:defRPr>
              </a:lvl5pPr>
              <a:lvl6pPr marL="2514600" indent="-228600">
                <a:spcBef>
                  <a:spcPts val="0"/>
                </a:spcBef>
                <a:spcAft>
                  <a:spcPts val="0"/>
                </a:spcAft>
                <a:defRPr>
                  <a:solidFill>
                    <a:schemeClr val="tx1"/>
                  </a:solidFill>
                  <a:latin typeface="Open Sans"/>
                </a:defRPr>
              </a:lvl6pPr>
              <a:lvl7pPr marL="2971800" indent="-228600">
                <a:spcBef>
                  <a:spcPts val="0"/>
                </a:spcBef>
                <a:spcAft>
                  <a:spcPts val="0"/>
                </a:spcAft>
                <a:defRPr>
                  <a:solidFill>
                    <a:schemeClr val="tx1"/>
                  </a:solidFill>
                  <a:latin typeface="Open Sans"/>
                </a:defRPr>
              </a:lvl7pPr>
              <a:lvl8pPr marL="3429000" indent="-228600">
                <a:spcBef>
                  <a:spcPts val="0"/>
                </a:spcBef>
                <a:spcAft>
                  <a:spcPts val="0"/>
                </a:spcAft>
                <a:defRPr>
                  <a:solidFill>
                    <a:schemeClr val="tx1"/>
                  </a:solidFill>
                  <a:latin typeface="Open Sans"/>
                </a:defRPr>
              </a:lvl8pPr>
              <a:lvl9pPr marL="3886200" indent="-228600">
                <a:spcBef>
                  <a:spcPts val="0"/>
                </a:spcBef>
                <a:spcAft>
                  <a:spcPts val="0"/>
                </a:spcAft>
                <a:defRPr>
                  <a:solidFill>
                    <a:schemeClr val="tx1"/>
                  </a:solidFill>
                  <a:latin typeface="Open Sans"/>
                </a:defRPr>
              </a:lvl9pPr>
            </a:lstStyle>
            <a:p>
              <a:pPr>
                <a:defRPr/>
              </a:pPr>
              <a:r>
                <a:rPr lang="es-CO" sz="1800" b="1" i="0" u="none" strike="noStrike" cap="none" spc="11" dirty="0" err="1">
                  <a:solidFill>
                    <a:schemeClr val="bg1"/>
                  </a:solidFill>
                  <a:latin typeface="Arial"/>
                  <a:ea typeface="Arial"/>
                  <a:cs typeface="Arial"/>
                </a:rPr>
                <a:t>Expecting</a:t>
              </a:r>
              <a:r>
                <a:rPr lang="es-CO" sz="1800" b="1" i="0" u="none" strike="noStrike" cap="none" spc="11" dirty="0">
                  <a:solidFill>
                    <a:schemeClr val="bg1"/>
                  </a:solidFill>
                  <a:latin typeface="Arial"/>
                  <a:ea typeface="Arial"/>
                  <a:cs typeface="Arial"/>
                </a:rPr>
                <a:t> </a:t>
              </a:r>
              <a:r>
                <a:rPr lang="es-CO" sz="1800" b="1" i="0" u="none" strike="noStrike" cap="none" spc="11" dirty="0" err="1">
                  <a:solidFill>
                    <a:schemeClr val="bg1"/>
                  </a:solidFill>
                  <a:latin typeface="Arial"/>
                  <a:ea typeface="Arial"/>
                  <a:cs typeface="Arial"/>
                </a:rPr>
                <a:t>Mothers</a:t>
              </a:r>
              <a:endParaRPr b="1" dirty="0">
                <a:solidFill>
                  <a:schemeClr val="bg1"/>
                </a:solidFill>
                <a:latin typeface="Montserrat-Bold"/>
              </a:endParaRPr>
            </a:p>
          </p:txBody>
        </p:sp>
        <p:sp>
          <p:nvSpPr>
            <p:cNvPr id="74" name="TextBox 73"/>
            <p:cNvSpPr txBox="1">
              <a:spLocks noChangeArrowheads="1"/>
            </p:cNvSpPr>
            <p:nvPr/>
          </p:nvSpPr>
          <p:spPr bwMode="auto">
            <a:xfrm>
              <a:off x="66646" y="415767"/>
              <a:ext cx="2219046" cy="1189079"/>
            </a:xfrm>
            <a:prstGeom prst="rect">
              <a:avLst/>
            </a:prstGeom>
            <a:noFill/>
            <a:ln>
              <a:noFill/>
            </a:ln>
          </p:spPr>
          <p:txBody>
            <a:bodyPr wrap="square">
              <a:spAutoFit/>
            </a:bodyPr>
            <a:lstStyle>
              <a:lvl1pPr>
                <a:defRPr>
                  <a:solidFill>
                    <a:schemeClr val="tx1"/>
                  </a:solidFill>
                  <a:latin typeface="Open Sans"/>
                </a:defRPr>
              </a:lvl1pPr>
              <a:lvl2pPr marL="742950" indent="-285750">
                <a:defRPr>
                  <a:solidFill>
                    <a:schemeClr val="tx1"/>
                  </a:solidFill>
                  <a:latin typeface="Open Sans"/>
                </a:defRPr>
              </a:lvl2pPr>
              <a:lvl3pPr marL="1143000" indent="-228600">
                <a:defRPr>
                  <a:solidFill>
                    <a:schemeClr val="tx1"/>
                  </a:solidFill>
                  <a:latin typeface="Open Sans"/>
                </a:defRPr>
              </a:lvl3pPr>
              <a:lvl4pPr marL="1600200" indent="-228600">
                <a:defRPr>
                  <a:solidFill>
                    <a:schemeClr val="tx1"/>
                  </a:solidFill>
                  <a:latin typeface="Open Sans"/>
                </a:defRPr>
              </a:lvl4pPr>
              <a:lvl5pPr marL="2057400" indent="-228600">
                <a:defRPr>
                  <a:solidFill>
                    <a:schemeClr val="tx1"/>
                  </a:solidFill>
                  <a:latin typeface="Open Sans"/>
                </a:defRPr>
              </a:lvl5pPr>
              <a:lvl6pPr marL="2514600" indent="-228600">
                <a:spcBef>
                  <a:spcPts val="0"/>
                </a:spcBef>
                <a:spcAft>
                  <a:spcPts val="0"/>
                </a:spcAft>
                <a:defRPr>
                  <a:solidFill>
                    <a:schemeClr val="tx1"/>
                  </a:solidFill>
                  <a:latin typeface="Open Sans"/>
                </a:defRPr>
              </a:lvl6pPr>
              <a:lvl7pPr marL="2971800" indent="-228600">
                <a:spcBef>
                  <a:spcPts val="0"/>
                </a:spcBef>
                <a:spcAft>
                  <a:spcPts val="0"/>
                </a:spcAft>
                <a:defRPr>
                  <a:solidFill>
                    <a:schemeClr val="tx1"/>
                  </a:solidFill>
                  <a:latin typeface="Open Sans"/>
                </a:defRPr>
              </a:lvl7pPr>
              <a:lvl8pPr marL="3429000" indent="-228600">
                <a:spcBef>
                  <a:spcPts val="0"/>
                </a:spcBef>
                <a:spcAft>
                  <a:spcPts val="0"/>
                </a:spcAft>
                <a:defRPr>
                  <a:solidFill>
                    <a:schemeClr val="tx1"/>
                  </a:solidFill>
                  <a:latin typeface="Open Sans"/>
                </a:defRPr>
              </a:lvl8pPr>
              <a:lvl9pPr marL="3886200" indent="-228600">
                <a:spcBef>
                  <a:spcPts val="0"/>
                </a:spcBef>
                <a:spcAft>
                  <a:spcPts val="0"/>
                </a:spcAft>
                <a:defRPr>
                  <a:solidFill>
                    <a:schemeClr val="tx1"/>
                  </a:solidFill>
                  <a:latin typeface="Open Sans"/>
                </a:defRPr>
              </a:lvl9pPr>
            </a:lstStyle>
            <a:p>
              <a:pPr>
                <a:defRPr/>
              </a:pPr>
              <a:r>
                <a:rPr sz="1200" b="0" i="0" u="none" spc="11">
                  <a:solidFill>
                    <a:schemeClr val="bg1"/>
                  </a:solidFill>
                  <a:latin typeface="Arial"/>
                  <a:ea typeface="Arial"/>
                  <a:cs typeface="Arial"/>
                </a:rPr>
                <a:t>Expecting Mothers: Seeking timely healthcare, education, vaccination reminders, and health monitoring to ensure a safe pregnancy and childbirth.</a:t>
              </a:r>
              <a:endParaRPr lang="ru-RU" sz="1050">
                <a:solidFill>
                  <a:schemeClr val="bg1"/>
                </a:solidFill>
                <a:latin typeface="Montserrat Ligh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607">
        <p159:morph option="byObject"/>
      </p:transition>
    </mc:Choice>
    <mc:Fallback xmlns:w="http://schemas.openxmlformats.org/wordprocessingml/2006/main" xmlns:m="http://schemas.openxmlformats.org/officeDocument/2006/math" xmlns="">
      <p:transition spd="slow" advClick="1" advTm="960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25022122" name="Rectangle 7"/>
          <p:cNvSpPr/>
          <p:nvPr/>
        </p:nvSpPr>
        <p:spPr bwMode="auto">
          <a:xfrm>
            <a:off x="0" y="1042354"/>
            <a:ext cx="12192000" cy="355956"/>
          </a:xfrm>
          <a:prstGeom prst="rect">
            <a:avLst/>
          </a:prstGeom>
          <a:gradFill>
            <a:gsLst>
              <a:gs pos="0">
                <a:schemeClr val="tx2"/>
              </a:gs>
              <a:gs pos="100000">
                <a:schemeClr val="accent4">
                  <a:lumMod val="90000"/>
                  <a:lumOff val="10000"/>
                </a:schemeClr>
              </a:gs>
            </a:gsLst>
            <a:path path="circle"/>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endParaRPr lang="en-US"/>
          </a:p>
        </p:txBody>
      </p:sp>
      <p:sp>
        <p:nvSpPr>
          <p:cNvPr id="429225916" name="Oval 15"/>
          <p:cNvSpPr/>
          <p:nvPr/>
        </p:nvSpPr>
        <p:spPr bwMode="auto">
          <a:xfrm>
            <a:off x="-571869" y="6136996"/>
            <a:ext cx="1442007" cy="1442007"/>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928463765" name="Oval 17"/>
          <p:cNvSpPr/>
          <p:nvPr/>
        </p:nvSpPr>
        <p:spPr bwMode="auto">
          <a:xfrm>
            <a:off x="11555314" y="6231135"/>
            <a:ext cx="831021" cy="831021"/>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2112296488" name="Group 23"/>
          <p:cNvGrpSpPr/>
          <p:nvPr/>
        </p:nvGrpSpPr>
        <p:grpSpPr bwMode="auto">
          <a:xfrm>
            <a:off x="7338385" y="-2648987"/>
            <a:ext cx="360" cy="360"/>
            <a:chOff x="7338385" y="-2648987"/>
            <a:chExt cx="360" cy="360"/>
          </a:xfrm>
        </p:grpSpPr>
        <p:pic>
          <p:nvPicPr>
            <p:cNvPr id="22" name="Ink 21"/>
            <p:cNvPicPr/>
            <p:nvPr/>
          </p:nvPicPr>
          <p:blipFill>
            <a:blip r:embed="rId3"/>
            <a:stretch/>
          </p:blipFill>
          <p:spPr bwMode="auto">
            <a:xfrm>
              <a:off x="7329385" y="-2657987"/>
              <a:ext cx="18000" cy="18000"/>
            </a:xfrm>
            <a:prstGeom prst="rect">
              <a:avLst/>
            </a:prstGeom>
          </p:spPr>
        </p:pic>
        <p:pic>
          <p:nvPicPr>
            <p:cNvPr id="23" name="Ink 22"/>
            <p:cNvPicPr/>
            <p:nvPr/>
          </p:nvPicPr>
          <p:blipFill>
            <a:blip r:embed="rId3"/>
            <a:stretch/>
          </p:blipFill>
          <p:spPr bwMode="auto">
            <a:xfrm>
              <a:off x="7329385" y="-2657987"/>
              <a:ext cx="18000" cy="18000"/>
            </a:xfrm>
            <a:prstGeom prst="rect">
              <a:avLst/>
            </a:prstGeom>
          </p:spPr>
        </p:pic>
      </p:grpSp>
      <p:pic>
        <p:nvPicPr>
          <p:cNvPr id="1088815062" name="Ink 32"/>
          <p:cNvPicPr/>
          <p:nvPr/>
        </p:nvPicPr>
        <p:blipFill>
          <a:blip r:embed="rId4"/>
          <a:stretch/>
        </p:blipFill>
        <p:spPr bwMode="auto">
          <a:xfrm>
            <a:off x="5685986" y="-2217424"/>
            <a:ext cx="26640" cy="21060"/>
          </a:xfrm>
          <a:prstGeom prst="rect">
            <a:avLst/>
          </a:prstGeom>
        </p:spPr>
      </p:pic>
      <p:sp>
        <p:nvSpPr>
          <p:cNvPr id="775815168" name="Oval 14"/>
          <p:cNvSpPr/>
          <p:nvPr/>
        </p:nvSpPr>
        <p:spPr bwMode="auto">
          <a:xfrm>
            <a:off x="4079787" y="0"/>
            <a:ext cx="1186150" cy="11861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841110783" name="Lightning Bolt 13"/>
          <p:cNvSpPr/>
          <p:nvPr/>
        </p:nvSpPr>
        <p:spPr bwMode="auto">
          <a:xfrm rot="5400000">
            <a:off x="6156182" y="326310"/>
            <a:ext cx="1821961" cy="1821961"/>
          </a:xfrm>
          <a:prstGeom prst="lightningBol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sp>
        <p:nvSpPr>
          <p:cNvPr id="1586581622" name="Oval 12">
            <a:hlinkClick r:id="rId5" action="ppaction://hlinksldjump"/>
          </p:cNvPr>
          <p:cNvSpPr/>
          <p:nvPr/>
        </p:nvSpPr>
        <p:spPr bwMode="auto">
          <a:xfrm>
            <a:off x="3984127" y="682313"/>
            <a:ext cx="1411336" cy="1411336"/>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sz="900"/>
          </a:p>
        </p:txBody>
      </p:sp>
      <p:sp>
        <p:nvSpPr>
          <p:cNvPr id="2127365358" name="Rounded Rectangle 9"/>
          <p:cNvSpPr/>
          <p:nvPr/>
        </p:nvSpPr>
        <p:spPr bwMode="auto">
          <a:xfrm>
            <a:off x="5265938" y="1089700"/>
            <a:ext cx="2020146" cy="636485"/>
          </a:xfrm>
          <a:prstGeom prst="roundRect">
            <a:avLst>
              <a:gd name="adj" fmla="val 16667"/>
            </a:avLst>
          </a:prstGeom>
          <a:ln>
            <a:noFill/>
          </a:ln>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endParaRPr lang="en-US" sz="900"/>
          </a:p>
        </p:txBody>
      </p:sp>
      <p:sp>
        <p:nvSpPr>
          <p:cNvPr id="1366237641" name="Rounded Rectangle 8"/>
          <p:cNvSpPr/>
          <p:nvPr/>
        </p:nvSpPr>
        <p:spPr bwMode="auto">
          <a:xfrm>
            <a:off x="4352720" y="600806"/>
            <a:ext cx="2020146" cy="636485"/>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903264762" name="Rectangle 10"/>
          <p:cNvSpPr/>
          <p:nvPr/>
        </p:nvSpPr>
        <p:spPr bwMode="auto">
          <a:xfrm>
            <a:off x="4411211" y="502324"/>
            <a:ext cx="1927131" cy="769441"/>
          </a:xfrm>
          <a:prstGeom prst="rect">
            <a:avLst/>
          </a:prstGeom>
          <a:noFill/>
        </p:spPr>
        <p:txBody>
          <a:bodyPr wrap="none" lIns="91440" tIns="45720" rIns="91440" bIns="45720">
            <a:spAutoFit/>
          </a:bodyPr>
          <a:lstStyle/>
          <a:p>
            <a:pPr algn="ctr">
              <a:defRPr/>
            </a:pPr>
            <a:r>
              <a:rPr lang="en-US" sz="4400">
                <a:ln w="0"/>
                <a:solidFill>
                  <a:schemeClr val="accent4"/>
                </a:solidFill>
                <a:latin typeface="+mj-lt"/>
              </a:rPr>
              <a:t>TEAM</a:t>
            </a:r>
            <a:endParaRPr lang="en-US" sz="4400" b="0" cap="none" spc="0">
              <a:ln w="0"/>
              <a:solidFill>
                <a:schemeClr val="accent4"/>
              </a:solidFill>
              <a:latin typeface="+mj-lt"/>
            </a:endParaRPr>
          </a:p>
        </p:txBody>
      </p:sp>
      <p:sp>
        <p:nvSpPr>
          <p:cNvPr id="270019999" name="Rectangle 11"/>
          <p:cNvSpPr/>
          <p:nvPr/>
        </p:nvSpPr>
        <p:spPr bwMode="auto">
          <a:xfrm>
            <a:off x="5300399" y="1074238"/>
            <a:ext cx="2012090" cy="707886"/>
          </a:xfrm>
          <a:prstGeom prst="rect">
            <a:avLst/>
          </a:prstGeom>
          <a:noFill/>
        </p:spPr>
        <p:txBody>
          <a:bodyPr wrap="none" lIns="91440" tIns="45720" rIns="91440" bIns="45720">
            <a:spAutoFit/>
          </a:bodyPr>
          <a:lstStyle/>
          <a:p>
            <a:pPr algn="ctr">
              <a:defRPr/>
            </a:pPr>
            <a:r>
              <a:rPr lang="en-US" sz="4000">
                <a:ln w="0"/>
                <a:solidFill>
                  <a:schemeClr val="bg1"/>
                </a:solidFill>
                <a:latin typeface="+mj-lt"/>
              </a:rPr>
              <a:t>WORK</a:t>
            </a:r>
            <a:endParaRPr lang="en-US" sz="4000" b="0" cap="none" spc="0">
              <a:ln w="0"/>
              <a:solidFill>
                <a:schemeClr val="bg1"/>
              </a:solidFill>
              <a:latin typeface="+mj-lt"/>
            </a:endParaRPr>
          </a:p>
        </p:txBody>
      </p:sp>
      <p:sp>
        <p:nvSpPr>
          <p:cNvPr id="1484047513" name="Oval 19"/>
          <p:cNvSpPr/>
          <p:nvPr/>
        </p:nvSpPr>
        <p:spPr bwMode="auto">
          <a:xfrm>
            <a:off x="10058214" y="2628412"/>
            <a:ext cx="759494" cy="759494"/>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sp>
        <p:nvSpPr>
          <p:cNvPr id="1056819738" name="Rounded Rectangle 40"/>
          <p:cNvSpPr/>
          <p:nvPr/>
        </p:nvSpPr>
        <p:spPr bwMode="auto">
          <a:xfrm>
            <a:off x="1355393" y="2900372"/>
            <a:ext cx="9218513" cy="3275315"/>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73379547" name="TextBox 58"/>
          <p:cNvSpPr txBox="1"/>
          <p:nvPr/>
        </p:nvSpPr>
        <p:spPr bwMode="auto">
          <a:xfrm>
            <a:off x="4079786" y="3100667"/>
            <a:ext cx="3386495" cy="457560"/>
          </a:xfrm>
          <a:prstGeom prst="rect">
            <a:avLst/>
          </a:prstGeom>
          <a:noFill/>
        </p:spPr>
        <p:txBody>
          <a:bodyPr wrap="square" rtlCol="0">
            <a:spAutoFit/>
          </a:bodyPr>
          <a:lstStyle/>
          <a:p>
            <a:pPr algn="ctr">
              <a:defRPr/>
            </a:pPr>
            <a:r>
              <a:rPr lang="en-US" sz="2400">
                <a:solidFill>
                  <a:schemeClr val="bg2"/>
                </a:solidFill>
                <a:latin typeface="+mj-lt"/>
              </a:rPr>
              <a:t>Proposed Solution</a:t>
            </a:r>
            <a:endParaRPr/>
          </a:p>
        </p:txBody>
      </p:sp>
      <p:sp>
        <p:nvSpPr>
          <p:cNvPr id="1070377165" name="TextBox 10"/>
          <p:cNvSpPr txBox="1">
            <a:spLocks noChangeArrowheads="1"/>
          </p:cNvSpPr>
          <p:nvPr/>
        </p:nvSpPr>
        <p:spPr bwMode="auto">
          <a:xfrm>
            <a:off x="2579189" y="5425293"/>
            <a:ext cx="6925653" cy="640422"/>
          </a:xfrm>
          <a:prstGeom prst="rect">
            <a:avLst/>
          </a:prstGeom>
          <a:noFill/>
          <a:ln>
            <a:noFill/>
          </a:ln>
        </p:spPr>
        <p:txBody>
          <a:bodyPr wrap="square" lIns="91422" tIns="45711" rIns="91422" bIns="45711">
            <a:spAutoFit/>
          </a:bodyPr>
          <a:lstStyle>
            <a:lvl1pPr>
              <a:defRPr sz="3600">
                <a:solidFill>
                  <a:schemeClr val="tx1"/>
                </a:solidFill>
                <a:latin typeface="Lato Light"/>
                <a:ea typeface="MS PGothic"/>
              </a:defRPr>
            </a:lvl1pPr>
            <a:lvl2pPr marL="742950" indent="-285750">
              <a:defRPr sz="3600">
                <a:solidFill>
                  <a:schemeClr val="tx1"/>
                </a:solidFill>
                <a:latin typeface="Lato Light"/>
                <a:ea typeface="MS PGothic"/>
              </a:defRPr>
            </a:lvl2pPr>
            <a:lvl3pPr marL="1143000" indent="-228600">
              <a:defRPr sz="3600">
                <a:solidFill>
                  <a:schemeClr val="tx1"/>
                </a:solidFill>
                <a:latin typeface="Lato Light"/>
                <a:ea typeface="MS PGothic"/>
              </a:defRPr>
            </a:lvl3pPr>
            <a:lvl4pPr marL="1600200" indent="-228600">
              <a:defRPr sz="3600">
                <a:solidFill>
                  <a:schemeClr val="tx1"/>
                </a:solidFill>
                <a:latin typeface="Lato Light"/>
                <a:ea typeface="MS PGothic"/>
              </a:defRPr>
            </a:lvl4pPr>
            <a:lvl5pPr marL="2057400" indent="-228600">
              <a:defRPr sz="3600">
                <a:solidFill>
                  <a:schemeClr val="tx1"/>
                </a:solidFill>
                <a:latin typeface="Lato Light"/>
                <a:ea typeface="MS PGothic"/>
              </a:defRPr>
            </a:lvl5pPr>
            <a:lvl6pPr marL="2514600" indent="-228600" defTabSz="1827213">
              <a:spcBef>
                <a:spcPts val="0"/>
              </a:spcBef>
              <a:spcAft>
                <a:spcPts val="0"/>
              </a:spcAft>
              <a:defRPr sz="3600">
                <a:solidFill>
                  <a:schemeClr val="tx1"/>
                </a:solidFill>
                <a:latin typeface="Lato Light"/>
                <a:ea typeface="MS PGothic"/>
              </a:defRPr>
            </a:lvl6pPr>
            <a:lvl7pPr marL="2971800" indent="-228600" defTabSz="1827213">
              <a:spcBef>
                <a:spcPts val="0"/>
              </a:spcBef>
              <a:spcAft>
                <a:spcPts val="0"/>
              </a:spcAft>
              <a:defRPr sz="3600">
                <a:solidFill>
                  <a:schemeClr val="tx1"/>
                </a:solidFill>
                <a:latin typeface="Lato Light"/>
                <a:ea typeface="MS PGothic"/>
              </a:defRPr>
            </a:lvl7pPr>
            <a:lvl8pPr marL="3429000" indent="-228600" defTabSz="1827213">
              <a:spcBef>
                <a:spcPts val="0"/>
              </a:spcBef>
              <a:spcAft>
                <a:spcPts val="0"/>
              </a:spcAft>
              <a:defRPr sz="3600">
                <a:solidFill>
                  <a:schemeClr val="tx1"/>
                </a:solidFill>
                <a:latin typeface="Lato Light"/>
                <a:ea typeface="MS PGothic"/>
              </a:defRPr>
            </a:lvl8pPr>
            <a:lvl9pPr marL="3886200" indent="-228600" defTabSz="1827213">
              <a:spcBef>
                <a:spcPts val="0"/>
              </a:spcBef>
              <a:spcAft>
                <a:spcPts val="0"/>
              </a:spcAft>
              <a:defRPr sz="3600">
                <a:solidFill>
                  <a:schemeClr val="tx1"/>
                </a:solidFill>
                <a:latin typeface="Lato Light"/>
                <a:ea typeface="MS PGothic"/>
              </a:defRPr>
            </a:lvl9pPr>
          </a:lstStyle>
          <a:p>
            <a:pPr algn="ctr">
              <a:defRPr/>
            </a:pPr>
            <a:endParaRPr/>
          </a:p>
        </p:txBody>
      </p:sp>
      <p:sp>
        <p:nvSpPr>
          <p:cNvPr id="1911501460" name="TextBox 10"/>
          <p:cNvSpPr txBox="1">
            <a:spLocks noChangeArrowheads="1"/>
          </p:cNvSpPr>
          <p:nvPr/>
        </p:nvSpPr>
        <p:spPr bwMode="auto">
          <a:xfrm>
            <a:off x="3253138" y="3628787"/>
            <a:ext cx="2842862" cy="646313"/>
          </a:xfrm>
          <a:prstGeom prst="rect">
            <a:avLst/>
          </a:prstGeom>
          <a:noFill/>
          <a:ln>
            <a:noFill/>
          </a:ln>
        </p:spPr>
        <p:txBody>
          <a:bodyPr wrap="square" lIns="91422" tIns="45711" rIns="91422" bIns="45711">
            <a:spAutoFit/>
          </a:bodyPr>
          <a:lstStyle>
            <a:lvl1pPr>
              <a:defRPr sz="3600">
                <a:solidFill>
                  <a:schemeClr val="tx1"/>
                </a:solidFill>
                <a:latin typeface="Lato Light"/>
                <a:ea typeface="MS PGothic"/>
              </a:defRPr>
            </a:lvl1pPr>
            <a:lvl2pPr marL="742950" indent="-285750">
              <a:defRPr sz="3600">
                <a:solidFill>
                  <a:schemeClr val="tx1"/>
                </a:solidFill>
                <a:latin typeface="Lato Light"/>
                <a:ea typeface="MS PGothic"/>
              </a:defRPr>
            </a:lvl2pPr>
            <a:lvl3pPr marL="1143000" indent="-228600">
              <a:defRPr sz="3600">
                <a:solidFill>
                  <a:schemeClr val="tx1"/>
                </a:solidFill>
                <a:latin typeface="Lato Light"/>
                <a:ea typeface="MS PGothic"/>
              </a:defRPr>
            </a:lvl3pPr>
            <a:lvl4pPr marL="1600200" indent="-228600">
              <a:defRPr sz="3600">
                <a:solidFill>
                  <a:schemeClr val="tx1"/>
                </a:solidFill>
                <a:latin typeface="Lato Light"/>
                <a:ea typeface="MS PGothic"/>
              </a:defRPr>
            </a:lvl4pPr>
            <a:lvl5pPr marL="2057400" indent="-228600">
              <a:defRPr sz="3600">
                <a:solidFill>
                  <a:schemeClr val="tx1"/>
                </a:solidFill>
                <a:latin typeface="Lato Light"/>
                <a:ea typeface="MS PGothic"/>
              </a:defRPr>
            </a:lvl5pPr>
            <a:lvl6pPr marL="2514600" indent="-228600" defTabSz="1827213">
              <a:spcBef>
                <a:spcPts val="0"/>
              </a:spcBef>
              <a:spcAft>
                <a:spcPts val="0"/>
              </a:spcAft>
              <a:defRPr sz="3600">
                <a:solidFill>
                  <a:schemeClr val="tx1"/>
                </a:solidFill>
                <a:latin typeface="Lato Light"/>
                <a:ea typeface="MS PGothic"/>
              </a:defRPr>
            </a:lvl6pPr>
            <a:lvl7pPr marL="2971800" indent="-228600" defTabSz="1827213">
              <a:spcBef>
                <a:spcPts val="0"/>
              </a:spcBef>
              <a:spcAft>
                <a:spcPts val="0"/>
              </a:spcAft>
              <a:defRPr sz="3600">
                <a:solidFill>
                  <a:schemeClr val="tx1"/>
                </a:solidFill>
                <a:latin typeface="Lato Light"/>
                <a:ea typeface="MS PGothic"/>
              </a:defRPr>
            </a:lvl7pPr>
            <a:lvl8pPr marL="3429000" indent="-228600" defTabSz="1827213">
              <a:spcBef>
                <a:spcPts val="0"/>
              </a:spcBef>
              <a:spcAft>
                <a:spcPts val="0"/>
              </a:spcAft>
              <a:defRPr sz="3600">
                <a:solidFill>
                  <a:schemeClr val="tx1"/>
                </a:solidFill>
                <a:latin typeface="Lato Light"/>
                <a:ea typeface="MS PGothic"/>
              </a:defRPr>
            </a:lvl8pPr>
            <a:lvl9pPr marL="3886200" indent="-228600" defTabSz="1827213">
              <a:spcBef>
                <a:spcPts val="0"/>
              </a:spcBef>
              <a:spcAft>
                <a:spcPts val="0"/>
              </a:spcAft>
              <a:defRPr sz="3600">
                <a:solidFill>
                  <a:schemeClr val="tx1"/>
                </a:solidFill>
                <a:latin typeface="Lato Light"/>
                <a:ea typeface="MS PGothic"/>
              </a:defRPr>
            </a:lvl9pPr>
          </a:lstStyle>
          <a:p>
            <a:pPr>
              <a:defRPr/>
            </a:pPr>
            <a:r>
              <a:rPr sz="1200" b="0" i="0" u="none" spc="11" dirty="0">
                <a:solidFill>
                  <a:schemeClr val="bg1"/>
                </a:solidFill>
                <a:latin typeface="Arial"/>
                <a:ea typeface="Arial"/>
                <a:cs typeface="Arial"/>
              </a:rPr>
              <a:t>Enables secure communication between mothers, midwives, and families</a:t>
            </a:r>
            <a:endParaRPr dirty="0"/>
          </a:p>
        </p:txBody>
      </p:sp>
      <p:sp>
        <p:nvSpPr>
          <p:cNvPr id="839991125" name="Freeform 24"/>
          <p:cNvSpPr/>
          <p:nvPr/>
        </p:nvSpPr>
        <p:spPr bwMode="auto">
          <a:xfrm>
            <a:off x="2770688" y="3661579"/>
            <a:ext cx="444500" cy="490411"/>
          </a:xfrm>
          <a:custGeom>
            <a:avLst/>
            <a:gdLst>
              <a:gd name="connsiteX0" fmla="*/ 707798 w 770134"/>
              <a:gd name="connsiteY0" fmla="*/ 683143 h 849679"/>
              <a:gd name="connsiteX1" fmla="*/ 448115 w 770134"/>
              <a:gd name="connsiteY1" fmla="*/ 833017 h 849679"/>
              <a:gd name="connsiteX2" fmla="*/ 323202 w 770134"/>
              <a:gd name="connsiteY2" fmla="*/ 833017 h 849679"/>
              <a:gd name="connsiteX3" fmla="*/ 63414 w 770134"/>
              <a:gd name="connsiteY3" fmla="*/ 683143 h 849679"/>
              <a:gd name="connsiteX4" fmla="*/ 486 w 770134"/>
              <a:gd name="connsiteY4" fmla="*/ 574907 h 849679"/>
              <a:gd name="connsiteX5" fmla="*/ 486 w 770134"/>
              <a:gd name="connsiteY5" fmla="*/ 274950 h 849679"/>
              <a:gd name="connsiteX6" fmla="*/ 63414 w 770134"/>
              <a:gd name="connsiteY6" fmla="*/ 166714 h 849679"/>
              <a:gd name="connsiteX7" fmla="*/ 323098 w 770134"/>
              <a:gd name="connsiteY7" fmla="*/ 16840 h 849679"/>
              <a:gd name="connsiteX8" fmla="*/ 448010 w 770134"/>
              <a:gd name="connsiteY8" fmla="*/ 16840 h 849679"/>
              <a:gd name="connsiteX9" fmla="*/ 707693 w 770134"/>
              <a:gd name="connsiteY9" fmla="*/ 166714 h 849679"/>
              <a:gd name="connsiteX10" fmla="*/ 770621 w 770134"/>
              <a:gd name="connsiteY10" fmla="*/ 274950 h 849679"/>
              <a:gd name="connsiteX11" fmla="*/ 770621 w 770134"/>
              <a:gd name="connsiteY11" fmla="*/ 574907 h 849679"/>
              <a:gd name="connsiteX12" fmla="*/ 707798 w 770134"/>
              <a:gd name="connsiteY12" fmla="*/ 683144 h 84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0134" h="849679" extrusionOk="0">
                <a:moveTo>
                  <a:pt x="707798" y="683143"/>
                </a:moveTo>
                <a:lnTo>
                  <a:pt x="448115" y="833017"/>
                </a:lnTo>
                <a:cubicBezTo>
                  <a:pt x="409473" y="855352"/>
                  <a:pt x="361845" y="855352"/>
                  <a:pt x="323202" y="833017"/>
                </a:cubicBezTo>
                <a:lnTo>
                  <a:pt x="63414" y="683143"/>
                </a:lnTo>
                <a:cubicBezTo>
                  <a:pt x="24614" y="660892"/>
                  <a:pt x="627" y="619635"/>
                  <a:pt x="486" y="574907"/>
                </a:cubicBezTo>
                <a:lnTo>
                  <a:pt x="486" y="274950"/>
                </a:lnTo>
                <a:cubicBezTo>
                  <a:pt x="627" y="230222"/>
                  <a:pt x="24614" y="188965"/>
                  <a:pt x="63414" y="166714"/>
                </a:cubicBezTo>
                <a:lnTo>
                  <a:pt x="323098" y="16840"/>
                </a:lnTo>
                <a:cubicBezTo>
                  <a:pt x="361740" y="-5495"/>
                  <a:pt x="409368" y="-5495"/>
                  <a:pt x="448010" y="16840"/>
                </a:cubicBezTo>
                <a:lnTo>
                  <a:pt x="707693" y="166714"/>
                </a:lnTo>
                <a:cubicBezTo>
                  <a:pt x="746525" y="188933"/>
                  <a:pt x="770523" y="230210"/>
                  <a:pt x="770621" y="274950"/>
                </a:cubicBezTo>
                <a:lnTo>
                  <a:pt x="770621" y="574907"/>
                </a:lnTo>
                <a:cubicBezTo>
                  <a:pt x="770545" y="619625"/>
                  <a:pt x="746590" y="660897"/>
                  <a:pt x="707798" y="683144"/>
                </a:cubicBezTo>
                <a:close/>
              </a:path>
            </a:pathLst>
          </a:custGeom>
          <a:solidFill>
            <a:schemeClr val="accent4"/>
          </a:solidFill>
          <a:ln w="28575" cap="flat">
            <a:solidFill>
              <a:schemeClr val="bg1"/>
            </a:solidFill>
            <a:prstDash val="solid"/>
            <a:miter/>
          </a:ln>
        </p:spPr>
        <p:txBody>
          <a:bodyPr rtlCol="0" anchor="ctr"/>
          <a:lstStyle/>
          <a:p>
            <a:pPr algn="ctr">
              <a:defRPr/>
            </a:pPr>
            <a:endParaRPr lang="en-US" sz="1200" b="1">
              <a:solidFill>
                <a:schemeClr val="bg1"/>
              </a:solidFill>
              <a:latin typeface="Lato Black"/>
            </a:endParaRPr>
          </a:p>
        </p:txBody>
      </p:sp>
      <p:sp>
        <p:nvSpPr>
          <p:cNvPr id="1239386046" name="TextBox 10"/>
          <p:cNvSpPr txBox="1">
            <a:spLocks noChangeArrowheads="1"/>
          </p:cNvSpPr>
          <p:nvPr/>
        </p:nvSpPr>
        <p:spPr bwMode="auto">
          <a:xfrm>
            <a:off x="7290268" y="3633950"/>
            <a:ext cx="2214574" cy="457542"/>
          </a:xfrm>
          <a:prstGeom prst="rect">
            <a:avLst/>
          </a:prstGeom>
          <a:noFill/>
          <a:ln>
            <a:noFill/>
          </a:ln>
        </p:spPr>
        <p:txBody>
          <a:bodyPr wrap="square" lIns="91422" tIns="45711" rIns="91422" bIns="45711">
            <a:spAutoFit/>
          </a:bodyPr>
          <a:lstStyle>
            <a:lvl1pPr>
              <a:defRPr sz="3600">
                <a:solidFill>
                  <a:schemeClr val="tx1"/>
                </a:solidFill>
                <a:latin typeface="Lato Light"/>
                <a:ea typeface="MS PGothic"/>
              </a:defRPr>
            </a:lvl1pPr>
            <a:lvl2pPr marL="742950" indent="-285750">
              <a:defRPr sz="3600">
                <a:solidFill>
                  <a:schemeClr val="tx1"/>
                </a:solidFill>
                <a:latin typeface="Lato Light"/>
                <a:ea typeface="MS PGothic"/>
              </a:defRPr>
            </a:lvl2pPr>
            <a:lvl3pPr marL="1143000" indent="-228600">
              <a:defRPr sz="3600">
                <a:solidFill>
                  <a:schemeClr val="tx1"/>
                </a:solidFill>
                <a:latin typeface="Lato Light"/>
                <a:ea typeface="MS PGothic"/>
              </a:defRPr>
            </a:lvl3pPr>
            <a:lvl4pPr marL="1600200" indent="-228600">
              <a:defRPr sz="3600">
                <a:solidFill>
                  <a:schemeClr val="tx1"/>
                </a:solidFill>
                <a:latin typeface="Lato Light"/>
                <a:ea typeface="MS PGothic"/>
              </a:defRPr>
            </a:lvl4pPr>
            <a:lvl5pPr marL="2057400" indent="-228600">
              <a:defRPr sz="3600">
                <a:solidFill>
                  <a:schemeClr val="tx1"/>
                </a:solidFill>
                <a:latin typeface="Lato Light"/>
                <a:ea typeface="MS PGothic"/>
              </a:defRPr>
            </a:lvl5pPr>
            <a:lvl6pPr marL="2514600" indent="-228600" defTabSz="1827213">
              <a:spcBef>
                <a:spcPts val="0"/>
              </a:spcBef>
              <a:spcAft>
                <a:spcPts val="0"/>
              </a:spcAft>
              <a:defRPr sz="3600">
                <a:solidFill>
                  <a:schemeClr val="tx1"/>
                </a:solidFill>
                <a:latin typeface="Lato Light"/>
                <a:ea typeface="MS PGothic"/>
              </a:defRPr>
            </a:lvl6pPr>
            <a:lvl7pPr marL="2971800" indent="-228600" defTabSz="1827213">
              <a:spcBef>
                <a:spcPts val="0"/>
              </a:spcBef>
              <a:spcAft>
                <a:spcPts val="0"/>
              </a:spcAft>
              <a:defRPr sz="3600">
                <a:solidFill>
                  <a:schemeClr val="tx1"/>
                </a:solidFill>
                <a:latin typeface="Lato Light"/>
                <a:ea typeface="MS PGothic"/>
              </a:defRPr>
            </a:lvl7pPr>
            <a:lvl8pPr marL="3429000" indent="-228600" defTabSz="1827213">
              <a:spcBef>
                <a:spcPts val="0"/>
              </a:spcBef>
              <a:spcAft>
                <a:spcPts val="0"/>
              </a:spcAft>
              <a:defRPr sz="3600">
                <a:solidFill>
                  <a:schemeClr val="tx1"/>
                </a:solidFill>
                <a:latin typeface="Lato Light"/>
                <a:ea typeface="MS PGothic"/>
              </a:defRPr>
            </a:lvl8pPr>
            <a:lvl9pPr marL="3886200" indent="-228600" defTabSz="1827213">
              <a:spcBef>
                <a:spcPts val="0"/>
              </a:spcBef>
              <a:spcAft>
                <a:spcPts val="0"/>
              </a:spcAft>
              <a:defRPr sz="3600">
                <a:solidFill>
                  <a:schemeClr val="tx1"/>
                </a:solidFill>
                <a:latin typeface="Lato Light"/>
                <a:ea typeface="MS PGothic"/>
              </a:defRPr>
            </a:lvl9pPr>
          </a:lstStyle>
          <a:p>
            <a:pPr>
              <a:defRPr/>
            </a:pPr>
            <a:r>
              <a:rPr sz="1200" b="0" i="0" u="none" spc="11" dirty="0">
                <a:solidFill>
                  <a:schemeClr val="bg1"/>
                </a:solidFill>
                <a:latin typeface="Arial"/>
                <a:ea typeface="Arial"/>
                <a:cs typeface="Arial"/>
              </a:rPr>
              <a:t>Provides real-time health tracking and alerts</a:t>
            </a:r>
            <a:endParaRPr dirty="0">
              <a:solidFill>
                <a:schemeClr val="bg1"/>
              </a:solidFill>
            </a:endParaRPr>
          </a:p>
        </p:txBody>
      </p:sp>
      <p:sp>
        <p:nvSpPr>
          <p:cNvPr id="359367321" name="Freeform 75"/>
          <p:cNvSpPr/>
          <p:nvPr/>
        </p:nvSpPr>
        <p:spPr bwMode="auto">
          <a:xfrm>
            <a:off x="6807819" y="3666742"/>
            <a:ext cx="444500" cy="490411"/>
          </a:xfrm>
          <a:custGeom>
            <a:avLst/>
            <a:gdLst>
              <a:gd name="connsiteX0" fmla="*/ 707798 w 770134"/>
              <a:gd name="connsiteY0" fmla="*/ 683143 h 849679"/>
              <a:gd name="connsiteX1" fmla="*/ 448115 w 770134"/>
              <a:gd name="connsiteY1" fmla="*/ 833017 h 849679"/>
              <a:gd name="connsiteX2" fmla="*/ 323202 w 770134"/>
              <a:gd name="connsiteY2" fmla="*/ 833017 h 849679"/>
              <a:gd name="connsiteX3" fmla="*/ 63414 w 770134"/>
              <a:gd name="connsiteY3" fmla="*/ 683143 h 849679"/>
              <a:gd name="connsiteX4" fmla="*/ 486 w 770134"/>
              <a:gd name="connsiteY4" fmla="*/ 574907 h 849679"/>
              <a:gd name="connsiteX5" fmla="*/ 486 w 770134"/>
              <a:gd name="connsiteY5" fmla="*/ 274950 h 849679"/>
              <a:gd name="connsiteX6" fmla="*/ 63414 w 770134"/>
              <a:gd name="connsiteY6" fmla="*/ 166714 h 849679"/>
              <a:gd name="connsiteX7" fmla="*/ 323098 w 770134"/>
              <a:gd name="connsiteY7" fmla="*/ 16840 h 849679"/>
              <a:gd name="connsiteX8" fmla="*/ 448010 w 770134"/>
              <a:gd name="connsiteY8" fmla="*/ 16840 h 849679"/>
              <a:gd name="connsiteX9" fmla="*/ 707693 w 770134"/>
              <a:gd name="connsiteY9" fmla="*/ 166714 h 849679"/>
              <a:gd name="connsiteX10" fmla="*/ 770621 w 770134"/>
              <a:gd name="connsiteY10" fmla="*/ 274950 h 849679"/>
              <a:gd name="connsiteX11" fmla="*/ 770621 w 770134"/>
              <a:gd name="connsiteY11" fmla="*/ 574907 h 849679"/>
              <a:gd name="connsiteX12" fmla="*/ 707798 w 770134"/>
              <a:gd name="connsiteY12" fmla="*/ 683144 h 84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0134" h="849679" extrusionOk="0">
                <a:moveTo>
                  <a:pt x="707798" y="683143"/>
                </a:moveTo>
                <a:lnTo>
                  <a:pt x="448115" y="833017"/>
                </a:lnTo>
                <a:cubicBezTo>
                  <a:pt x="409473" y="855352"/>
                  <a:pt x="361845" y="855352"/>
                  <a:pt x="323202" y="833017"/>
                </a:cubicBezTo>
                <a:lnTo>
                  <a:pt x="63414" y="683143"/>
                </a:lnTo>
                <a:cubicBezTo>
                  <a:pt x="24614" y="660892"/>
                  <a:pt x="627" y="619635"/>
                  <a:pt x="486" y="574907"/>
                </a:cubicBezTo>
                <a:lnTo>
                  <a:pt x="486" y="274950"/>
                </a:lnTo>
                <a:cubicBezTo>
                  <a:pt x="627" y="230222"/>
                  <a:pt x="24614" y="188965"/>
                  <a:pt x="63414" y="166714"/>
                </a:cubicBezTo>
                <a:lnTo>
                  <a:pt x="323098" y="16840"/>
                </a:lnTo>
                <a:cubicBezTo>
                  <a:pt x="361740" y="-5495"/>
                  <a:pt x="409368" y="-5495"/>
                  <a:pt x="448010" y="16840"/>
                </a:cubicBezTo>
                <a:lnTo>
                  <a:pt x="707693" y="166714"/>
                </a:lnTo>
                <a:cubicBezTo>
                  <a:pt x="746525" y="188933"/>
                  <a:pt x="770523" y="230210"/>
                  <a:pt x="770621" y="274950"/>
                </a:cubicBezTo>
                <a:lnTo>
                  <a:pt x="770621" y="574907"/>
                </a:lnTo>
                <a:cubicBezTo>
                  <a:pt x="770545" y="619625"/>
                  <a:pt x="746590" y="660897"/>
                  <a:pt x="707798" y="683144"/>
                </a:cubicBezTo>
                <a:close/>
              </a:path>
            </a:pathLst>
          </a:custGeom>
          <a:solidFill>
            <a:schemeClr val="accent1"/>
          </a:solidFill>
          <a:ln w="28575" cap="flat">
            <a:solidFill>
              <a:schemeClr val="bg1"/>
            </a:solidFill>
            <a:prstDash val="solid"/>
            <a:miter/>
          </a:ln>
        </p:spPr>
        <p:txBody>
          <a:bodyPr rtlCol="0" anchor="ctr"/>
          <a:lstStyle/>
          <a:p>
            <a:pPr algn="ctr">
              <a:defRPr/>
            </a:pPr>
            <a:endParaRPr lang="en-US" sz="1200" b="1">
              <a:solidFill>
                <a:schemeClr val="bg1"/>
              </a:solidFill>
              <a:latin typeface="Lato Black"/>
            </a:endParaRPr>
          </a:p>
        </p:txBody>
      </p:sp>
      <p:sp>
        <p:nvSpPr>
          <p:cNvPr id="41677544" name="TextBox 10"/>
          <p:cNvSpPr txBox="1">
            <a:spLocks noChangeArrowheads="1"/>
          </p:cNvSpPr>
          <p:nvPr/>
        </p:nvSpPr>
        <p:spPr bwMode="auto">
          <a:xfrm>
            <a:off x="3215187" y="4452089"/>
            <a:ext cx="2561607" cy="640422"/>
          </a:xfrm>
          <a:prstGeom prst="rect">
            <a:avLst/>
          </a:prstGeom>
          <a:noFill/>
          <a:ln>
            <a:noFill/>
          </a:ln>
        </p:spPr>
        <p:txBody>
          <a:bodyPr wrap="square" lIns="91422" tIns="45711" rIns="91422" bIns="45711">
            <a:spAutoFit/>
          </a:bodyPr>
          <a:lstStyle>
            <a:lvl1pPr>
              <a:defRPr sz="3600">
                <a:solidFill>
                  <a:schemeClr val="tx1"/>
                </a:solidFill>
                <a:latin typeface="Lato Light"/>
                <a:ea typeface="MS PGothic"/>
              </a:defRPr>
            </a:lvl1pPr>
            <a:lvl2pPr marL="742950" indent="-285750">
              <a:defRPr sz="3600">
                <a:solidFill>
                  <a:schemeClr val="tx1"/>
                </a:solidFill>
                <a:latin typeface="Lato Light"/>
                <a:ea typeface="MS PGothic"/>
              </a:defRPr>
            </a:lvl2pPr>
            <a:lvl3pPr marL="1143000" indent="-228600">
              <a:defRPr sz="3600">
                <a:solidFill>
                  <a:schemeClr val="tx1"/>
                </a:solidFill>
                <a:latin typeface="Lato Light"/>
                <a:ea typeface="MS PGothic"/>
              </a:defRPr>
            </a:lvl3pPr>
            <a:lvl4pPr marL="1600200" indent="-228600">
              <a:defRPr sz="3600">
                <a:solidFill>
                  <a:schemeClr val="tx1"/>
                </a:solidFill>
                <a:latin typeface="Lato Light"/>
                <a:ea typeface="MS PGothic"/>
              </a:defRPr>
            </a:lvl4pPr>
            <a:lvl5pPr marL="2057400" indent="-228600">
              <a:defRPr sz="3600">
                <a:solidFill>
                  <a:schemeClr val="tx1"/>
                </a:solidFill>
                <a:latin typeface="Lato Light"/>
                <a:ea typeface="MS PGothic"/>
              </a:defRPr>
            </a:lvl5pPr>
            <a:lvl6pPr marL="2514600" indent="-228600" defTabSz="1827213">
              <a:spcBef>
                <a:spcPts val="0"/>
              </a:spcBef>
              <a:spcAft>
                <a:spcPts val="0"/>
              </a:spcAft>
              <a:defRPr sz="3600">
                <a:solidFill>
                  <a:schemeClr val="tx1"/>
                </a:solidFill>
                <a:latin typeface="Lato Light"/>
                <a:ea typeface="MS PGothic"/>
              </a:defRPr>
            </a:lvl6pPr>
            <a:lvl7pPr marL="2971800" indent="-228600" defTabSz="1827213">
              <a:spcBef>
                <a:spcPts val="0"/>
              </a:spcBef>
              <a:spcAft>
                <a:spcPts val="0"/>
              </a:spcAft>
              <a:defRPr sz="3600">
                <a:solidFill>
                  <a:schemeClr val="tx1"/>
                </a:solidFill>
                <a:latin typeface="Lato Light"/>
                <a:ea typeface="MS PGothic"/>
              </a:defRPr>
            </a:lvl7pPr>
            <a:lvl8pPr marL="3429000" indent="-228600" defTabSz="1827213">
              <a:spcBef>
                <a:spcPts val="0"/>
              </a:spcBef>
              <a:spcAft>
                <a:spcPts val="0"/>
              </a:spcAft>
              <a:defRPr sz="3600">
                <a:solidFill>
                  <a:schemeClr val="tx1"/>
                </a:solidFill>
                <a:latin typeface="Lato Light"/>
                <a:ea typeface="MS PGothic"/>
              </a:defRPr>
            </a:lvl8pPr>
            <a:lvl9pPr marL="3886200" indent="-228600" defTabSz="1827213">
              <a:spcBef>
                <a:spcPts val="0"/>
              </a:spcBef>
              <a:spcAft>
                <a:spcPts val="0"/>
              </a:spcAft>
              <a:defRPr sz="3600">
                <a:solidFill>
                  <a:schemeClr val="tx1"/>
                </a:solidFill>
                <a:latin typeface="Lato Light"/>
                <a:ea typeface="MS PGothic"/>
              </a:defRPr>
            </a:lvl9pPr>
          </a:lstStyle>
          <a:p>
            <a:pPr>
              <a:defRPr/>
            </a:pPr>
            <a:r>
              <a:rPr sz="1200" b="0" i="0" u="none" spc="11" dirty="0">
                <a:solidFill>
                  <a:schemeClr val="bg1"/>
                </a:solidFill>
                <a:latin typeface="Arial"/>
                <a:ea typeface="Arial"/>
                <a:cs typeface="Arial"/>
              </a:rPr>
              <a:t>Automates appointment scheduling and sends timely reminders</a:t>
            </a:r>
            <a:endParaRPr lang="es-CO" sz="1400" dirty="0">
              <a:solidFill>
                <a:schemeClr val="bg1"/>
              </a:solidFill>
              <a:latin typeface="Arial"/>
              <a:cs typeface="Arial"/>
            </a:endParaRPr>
          </a:p>
        </p:txBody>
      </p:sp>
      <p:sp>
        <p:nvSpPr>
          <p:cNvPr id="36652031" name="Freeform 77"/>
          <p:cNvSpPr/>
          <p:nvPr/>
        </p:nvSpPr>
        <p:spPr bwMode="auto">
          <a:xfrm>
            <a:off x="2770688" y="4360079"/>
            <a:ext cx="444500" cy="490411"/>
          </a:xfrm>
          <a:custGeom>
            <a:avLst/>
            <a:gdLst>
              <a:gd name="connsiteX0" fmla="*/ 707798 w 770134"/>
              <a:gd name="connsiteY0" fmla="*/ 683143 h 849679"/>
              <a:gd name="connsiteX1" fmla="*/ 448115 w 770134"/>
              <a:gd name="connsiteY1" fmla="*/ 833017 h 849679"/>
              <a:gd name="connsiteX2" fmla="*/ 323202 w 770134"/>
              <a:gd name="connsiteY2" fmla="*/ 833017 h 849679"/>
              <a:gd name="connsiteX3" fmla="*/ 63414 w 770134"/>
              <a:gd name="connsiteY3" fmla="*/ 683143 h 849679"/>
              <a:gd name="connsiteX4" fmla="*/ 486 w 770134"/>
              <a:gd name="connsiteY4" fmla="*/ 574907 h 849679"/>
              <a:gd name="connsiteX5" fmla="*/ 486 w 770134"/>
              <a:gd name="connsiteY5" fmla="*/ 274950 h 849679"/>
              <a:gd name="connsiteX6" fmla="*/ 63414 w 770134"/>
              <a:gd name="connsiteY6" fmla="*/ 166714 h 849679"/>
              <a:gd name="connsiteX7" fmla="*/ 323098 w 770134"/>
              <a:gd name="connsiteY7" fmla="*/ 16840 h 849679"/>
              <a:gd name="connsiteX8" fmla="*/ 448010 w 770134"/>
              <a:gd name="connsiteY8" fmla="*/ 16840 h 849679"/>
              <a:gd name="connsiteX9" fmla="*/ 707693 w 770134"/>
              <a:gd name="connsiteY9" fmla="*/ 166714 h 849679"/>
              <a:gd name="connsiteX10" fmla="*/ 770621 w 770134"/>
              <a:gd name="connsiteY10" fmla="*/ 274950 h 849679"/>
              <a:gd name="connsiteX11" fmla="*/ 770621 w 770134"/>
              <a:gd name="connsiteY11" fmla="*/ 574907 h 849679"/>
              <a:gd name="connsiteX12" fmla="*/ 707798 w 770134"/>
              <a:gd name="connsiteY12" fmla="*/ 683144 h 84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0134" h="849679" extrusionOk="0">
                <a:moveTo>
                  <a:pt x="707798" y="683143"/>
                </a:moveTo>
                <a:lnTo>
                  <a:pt x="448115" y="833017"/>
                </a:lnTo>
                <a:cubicBezTo>
                  <a:pt x="409473" y="855352"/>
                  <a:pt x="361845" y="855352"/>
                  <a:pt x="323202" y="833017"/>
                </a:cubicBezTo>
                <a:lnTo>
                  <a:pt x="63414" y="683143"/>
                </a:lnTo>
                <a:cubicBezTo>
                  <a:pt x="24614" y="660892"/>
                  <a:pt x="627" y="619635"/>
                  <a:pt x="486" y="574907"/>
                </a:cubicBezTo>
                <a:lnTo>
                  <a:pt x="486" y="274950"/>
                </a:lnTo>
                <a:cubicBezTo>
                  <a:pt x="627" y="230222"/>
                  <a:pt x="24614" y="188965"/>
                  <a:pt x="63414" y="166714"/>
                </a:cubicBezTo>
                <a:lnTo>
                  <a:pt x="323098" y="16840"/>
                </a:lnTo>
                <a:cubicBezTo>
                  <a:pt x="361740" y="-5495"/>
                  <a:pt x="409368" y="-5495"/>
                  <a:pt x="448010" y="16840"/>
                </a:cubicBezTo>
                <a:lnTo>
                  <a:pt x="707693" y="166714"/>
                </a:lnTo>
                <a:cubicBezTo>
                  <a:pt x="746525" y="188933"/>
                  <a:pt x="770523" y="230210"/>
                  <a:pt x="770621" y="274950"/>
                </a:cubicBezTo>
                <a:lnTo>
                  <a:pt x="770621" y="574907"/>
                </a:lnTo>
                <a:cubicBezTo>
                  <a:pt x="770545" y="619625"/>
                  <a:pt x="746590" y="660897"/>
                  <a:pt x="707798" y="683144"/>
                </a:cubicBezTo>
                <a:close/>
              </a:path>
            </a:pathLst>
          </a:custGeom>
          <a:solidFill>
            <a:schemeClr val="accent5"/>
          </a:solidFill>
          <a:ln w="28575" cap="flat">
            <a:solidFill>
              <a:schemeClr val="bg1"/>
            </a:solidFill>
            <a:prstDash val="solid"/>
            <a:miter/>
          </a:ln>
        </p:spPr>
        <p:txBody>
          <a:bodyPr rtlCol="0" anchor="ctr"/>
          <a:lstStyle/>
          <a:p>
            <a:pPr algn="ctr">
              <a:defRPr/>
            </a:pPr>
            <a:endParaRPr lang="en-US" sz="1200" b="1">
              <a:solidFill>
                <a:schemeClr val="bg1"/>
              </a:solidFill>
              <a:latin typeface="Lato Black"/>
            </a:endParaRPr>
          </a:p>
        </p:txBody>
      </p:sp>
      <p:sp>
        <p:nvSpPr>
          <p:cNvPr id="1868914571" name="TextBox 10"/>
          <p:cNvSpPr txBox="1">
            <a:spLocks noChangeArrowheads="1"/>
          </p:cNvSpPr>
          <p:nvPr/>
        </p:nvSpPr>
        <p:spPr bwMode="auto">
          <a:xfrm>
            <a:off x="7290268" y="4332450"/>
            <a:ext cx="2539880" cy="457542"/>
          </a:xfrm>
          <a:prstGeom prst="rect">
            <a:avLst/>
          </a:prstGeom>
          <a:noFill/>
          <a:ln>
            <a:noFill/>
          </a:ln>
        </p:spPr>
        <p:txBody>
          <a:bodyPr wrap="square" lIns="91422" tIns="45711" rIns="91422" bIns="45711">
            <a:spAutoFit/>
          </a:bodyPr>
          <a:lstStyle>
            <a:lvl1pPr>
              <a:defRPr sz="3600">
                <a:solidFill>
                  <a:schemeClr val="tx1"/>
                </a:solidFill>
                <a:latin typeface="Lato Light"/>
                <a:ea typeface="MS PGothic"/>
              </a:defRPr>
            </a:lvl1pPr>
            <a:lvl2pPr marL="742950" indent="-285750">
              <a:defRPr sz="3600">
                <a:solidFill>
                  <a:schemeClr val="tx1"/>
                </a:solidFill>
                <a:latin typeface="Lato Light"/>
                <a:ea typeface="MS PGothic"/>
              </a:defRPr>
            </a:lvl2pPr>
            <a:lvl3pPr marL="1143000" indent="-228600">
              <a:defRPr sz="3600">
                <a:solidFill>
                  <a:schemeClr val="tx1"/>
                </a:solidFill>
                <a:latin typeface="Lato Light"/>
                <a:ea typeface="MS PGothic"/>
              </a:defRPr>
            </a:lvl3pPr>
            <a:lvl4pPr marL="1600200" indent="-228600">
              <a:defRPr sz="3600">
                <a:solidFill>
                  <a:schemeClr val="tx1"/>
                </a:solidFill>
                <a:latin typeface="Lato Light"/>
                <a:ea typeface="MS PGothic"/>
              </a:defRPr>
            </a:lvl4pPr>
            <a:lvl5pPr marL="2057400" indent="-228600">
              <a:defRPr sz="3600">
                <a:solidFill>
                  <a:schemeClr val="tx1"/>
                </a:solidFill>
                <a:latin typeface="Lato Light"/>
                <a:ea typeface="MS PGothic"/>
              </a:defRPr>
            </a:lvl5pPr>
            <a:lvl6pPr marL="2514600" indent="-228600" defTabSz="1827213">
              <a:spcBef>
                <a:spcPts val="0"/>
              </a:spcBef>
              <a:spcAft>
                <a:spcPts val="0"/>
              </a:spcAft>
              <a:defRPr sz="3600">
                <a:solidFill>
                  <a:schemeClr val="tx1"/>
                </a:solidFill>
                <a:latin typeface="Lato Light"/>
                <a:ea typeface="MS PGothic"/>
              </a:defRPr>
            </a:lvl6pPr>
            <a:lvl7pPr marL="2971800" indent="-228600" defTabSz="1827213">
              <a:spcBef>
                <a:spcPts val="0"/>
              </a:spcBef>
              <a:spcAft>
                <a:spcPts val="0"/>
              </a:spcAft>
              <a:defRPr sz="3600">
                <a:solidFill>
                  <a:schemeClr val="tx1"/>
                </a:solidFill>
                <a:latin typeface="Lato Light"/>
                <a:ea typeface="MS PGothic"/>
              </a:defRPr>
            </a:lvl7pPr>
            <a:lvl8pPr marL="3429000" indent="-228600" defTabSz="1827213">
              <a:spcBef>
                <a:spcPts val="0"/>
              </a:spcBef>
              <a:spcAft>
                <a:spcPts val="0"/>
              </a:spcAft>
              <a:defRPr sz="3600">
                <a:solidFill>
                  <a:schemeClr val="tx1"/>
                </a:solidFill>
                <a:latin typeface="Lato Light"/>
                <a:ea typeface="MS PGothic"/>
              </a:defRPr>
            </a:lvl8pPr>
            <a:lvl9pPr marL="3886200" indent="-228600" defTabSz="1827213">
              <a:spcBef>
                <a:spcPts val="0"/>
              </a:spcBef>
              <a:spcAft>
                <a:spcPts val="0"/>
              </a:spcAft>
              <a:defRPr sz="3600">
                <a:solidFill>
                  <a:schemeClr val="tx1"/>
                </a:solidFill>
                <a:latin typeface="Lato Light"/>
                <a:ea typeface="MS PGothic"/>
              </a:defRPr>
            </a:lvl9pPr>
          </a:lstStyle>
          <a:p>
            <a:pPr>
              <a:defRPr/>
            </a:pPr>
            <a:r>
              <a:rPr sz="1200" b="0" i="0" u="none" spc="11" dirty="0">
                <a:solidFill>
                  <a:schemeClr val="bg1"/>
                </a:solidFill>
                <a:latin typeface="Arial"/>
                <a:ea typeface="Arial"/>
                <a:cs typeface="Arial"/>
              </a:rPr>
              <a:t>Delivers personalized educational resources</a:t>
            </a:r>
            <a:endParaRPr lang="es-CO" sz="1400" dirty="0">
              <a:solidFill>
                <a:schemeClr val="bg1"/>
              </a:solidFill>
              <a:latin typeface="Arial"/>
              <a:cs typeface="Arial"/>
            </a:endParaRPr>
          </a:p>
        </p:txBody>
      </p:sp>
      <p:sp>
        <p:nvSpPr>
          <p:cNvPr id="436447949" name="Freeform 79"/>
          <p:cNvSpPr/>
          <p:nvPr/>
        </p:nvSpPr>
        <p:spPr bwMode="auto">
          <a:xfrm>
            <a:off x="6807819" y="4365242"/>
            <a:ext cx="444500" cy="490411"/>
          </a:xfrm>
          <a:custGeom>
            <a:avLst/>
            <a:gdLst>
              <a:gd name="connsiteX0" fmla="*/ 707798 w 770134"/>
              <a:gd name="connsiteY0" fmla="*/ 683143 h 849679"/>
              <a:gd name="connsiteX1" fmla="*/ 448115 w 770134"/>
              <a:gd name="connsiteY1" fmla="*/ 833017 h 849679"/>
              <a:gd name="connsiteX2" fmla="*/ 323202 w 770134"/>
              <a:gd name="connsiteY2" fmla="*/ 833017 h 849679"/>
              <a:gd name="connsiteX3" fmla="*/ 63414 w 770134"/>
              <a:gd name="connsiteY3" fmla="*/ 683143 h 849679"/>
              <a:gd name="connsiteX4" fmla="*/ 486 w 770134"/>
              <a:gd name="connsiteY4" fmla="*/ 574907 h 849679"/>
              <a:gd name="connsiteX5" fmla="*/ 486 w 770134"/>
              <a:gd name="connsiteY5" fmla="*/ 274950 h 849679"/>
              <a:gd name="connsiteX6" fmla="*/ 63414 w 770134"/>
              <a:gd name="connsiteY6" fmla="*/ 166714 h 849679"/>
              <a:gd name="connsiteX7" fmla="*/ 323098 w 770134"/>
              <a:gd name="connsiteY7" fmla="*/ 16840 h 849679"/>
              <a:gd name="connsiteX8" fmla="*/ 448010 w 770134"/>
              <a:gd name="connsiteY8" fmla="*/ 16840 h 849679"/>
              <a:gd name="connsiteX9" fmla="*/ 707693 w 770134"/>
              <a:gd name="connsiteY9" fmla="*/ 166714 h 849679"/>
              <a:gd name="connsiteX10" fmla="*/ 770621 w 770134"/>
              <a:gd name="connsiteY10" fmla="*/ 274950 h 849679"/>
              <a:gd name="connsiteX11" fmla="*/ 770621 w 770134"/>
              <a:gd name="connsiteY11" fmla="*/ 574907 h 849679"/>
              <a:gd name="connsiteX12" fmla="*/ 707798 w 770134"/>
              <a:gd name="connsiteY12" fmla="*/ 683144 h 84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0134" h="849679" extrusionOk="0">
                <a:moveTo>
                  <a:pt x="707798" y="683143"/>
                </a:moveTo>
                <a:lnTo>
                  <a:pt x="448115" y="833017"/>
                </a:lnTo>
                <a:cubicBezTo>
                  <a:pt x="409473" y="855352"/>
                  <a:pt x="361845" y="855352"/>
                  <a:pt x="323202" y="833017"/>
                </a:cubicBezTo>
                <a:lnTo>
                  <a:pt x="63414" y="683143"/>
                </a:lnTo>
                <a:cubicBezTo>
                  <a:pt x="24614" y="660892"/>
                  <a:pt x="627" y="619635"/>
                  <a:pt x="486" y="574907"/>
                </a:cubicBezTo>
                <a:lnTo>
                  <a:pt x="486" y="274950"/>
                </a:lnTo>
                <a:cubicBezTo>
                  <a:pt x="627" y="230222"/>
                  <a:pt x="24614" y="188965"/>
                  <a:pt x="63414" y="166714"/>
                </a:cubicBezTo>
                <a:lnTo>
                  <a:pt x="323098" y="16840"/>
                </a:lnTo>
                <a:cubicBezTo>
                  <a:pt x="361740" y="-5495"/>
                  <a:pt x="409368" y="-5495"/>
                  <a:pt x="448010" y="16840"/>
                </a:cubicBezTo>
                <a:lnTo>
                  <a:pt x="707693" y="166714"/>
                </a:lnTo>
                <a:cubicBezTo>
                  <a:pt x="746525" y="188933"/>
                  <a:pt x="770523" y="230210"/>
                  <a:pt x="770621" y="274950"/>
                </a:cubicBezTo>
                <a:lnTo>
                  <a:pt x="770621" y="574907"/>
                </a:lnTo>
                <a:cubicBezTo>
                  <a:pt x="770545" y="619625"/>
                  <a:pt x="746590" y="660897"/>
                  <a:pt x="707798" y="683144"/>
                </a:cubicBezTo>
                <a:close/>
              </a:path>
            </a:pathLst>
          </a:custGeom>
          <a:solidFill>
            <a:schemeClr val="accent2"/>
          </a:solidFill>
          <a:ln w="28575" cap="flat">
            <a:solidFill>
              <a:schemeClr val="bg1"/>
            </a:solidFill>
            <a:prstDash val="solid"/>
            <a:miter/>
          </a:ln>
        </p:spPr>
        <p:txBody>
          <a:bodyPr rtlCol="0" anchor="ctr"/>
          <a:lstStyle/>
          <a:p>
            <a:pPr algn="ctr">
              <a:defRPr/>
            </a:pPr>
            <a:endParaRPr lang="en-US" sz="1200" b="1">
              <a:solidFill>
                <a:schemeClr val="bg1"/>
              </a:solidFill>
              <a:latin typeface="Lato Black"/>
            </a:endParaRPr>
          </a:p>
        </p:txBody>
      </p:sp>
      <p:sp>
        <p:nvSpPr>
          <p:cNvPr id="1772339702" name="Freeform 24"/>
          <p:cNvSpPr/>
          <p:nvPr/>
        </p:nvSpPr>
        <p:spPr bwMode="auto">
          <a:xfrm>
            <a:off x="2770688" y="5166803"/>
            <a:ext cx="444499" cy="490410"/>
          </a:xfrm>
          <a:custGeom>
            <a:avLst/>
            <a:gdLst>
              <a:gd name="connsiteX0" fmla="*/ 707798 w 770134"/>
              <a:gd name="connsiteY0" fmla="*/ 683143 h 849679"/>
              <a:gd name="connsiteX1" fmla="*/ 448115 w 770134"/>
              <a:gd name="connsiteY1" fmla="*/ 833017 h 849679"/>
              <a:gd name="connsiteX2" fmla="*/ 323202 w 770134"/>
              <a:gd name="connsiteY2" fmla="*/ 833017 h 849679"/>
              <a:gd name="connsiteX3" fmla="*/ 63414 w 770134"/>
              <a:gd name="connsiteY3" fmla="*/ 683143 h 849679"/>
              <a:gd name="connsiteX4" fmla="*/ 486 w 770134"/>
              <a:gd name="connsiteY4" fmla="*/ 574907 h 849679"/>
              <a:gd name="connsiteX5" fmla="*/ 486 w 770134"/>
              <a:gd name="connsiteY5" fmla="*/ 274950 h 849679"/>
              <a:gd name="connsiteX6" fmla="*/ 63414 w 770134"/>
              <a:gd name="connsiteY6" fmla="*/ 166714 h 849679"/>
              <a:gd name="connsiteX7" fmla="*/ 323098 w 770134"/>
              <a:gd name="connsiteY7" fmla="*/ 16840 h 849679"/>
              <a:gd name="connsiteX8" fmla="*/ 448010 w 770134"/>
              <a:gd name="connsiteY8" fmla="*/ 16840 h 849679"/>
              <a:gd name="connsiteX9" fmla="*/ 707693 w 770134"/>
              <a:gd name="connsiteY9" fmla="*/ 166714 h 849679"/>
              <a:gd name="connsiteX10" fmla="*/ 770621 w 770134"/>
              <a:gd name="connsiteY10" fmla="*/ 274950 h 849679"/>
              <a:gd name="connsiteX11" fmla="*/ 770621 w 770134"/>
              <a:gd name="connsiteY11" fmla="*/ 574907 h 849679"/>
              <a:gd name="connsiteX12" fmla="*/ 707798 w 770134"/>
              <a:gd name="connsiteY12" fmla="*/ 683144 h 84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0134" h="849679" extrusionOk="0">
                <a:moveTo>
                  <a:pt x="707798" y="683143"/>
                </a:moveTo>
                <a:lnTo>
                  <a:pt x="448115" y="833017"/>
                </a:lnTo>
                <a:cubicBezTo>
                  <a:pt x="409473" y="855352"/>
                  <a:pt x="361845" y="855352"/>
                  <a:pt x="323202" y="833017"/>
                </a:cubicBezTo>
                <a:lnTo>
                  <a:pt x="63414" y="683143"/>
                </a:lnTo>
                <a:cubicBezTo>
                  <a:pt x="24614" y="660892"/>
                  <a:pt x="627" y="619635"/>
                  <a:pt x="486" y="574907"/>
                </a:cubicBezTo>
                <a:lnTo>
                  <a:pt x="486" y="274950"/>
                </a:lnTo>
                <a:cubicBezTo>
                  <a:pt x="627" y="230222"/>
                  <a:pt x="24614" y="188965"/>
                  <a:pt x="63414" y="166714"/>
                </a:cubicBezTo>
                <a:lnTo>
                  <a:pt x="323098" y="16840"/>
                </a:lnTo>
                <a:cubicBezTo>
                  <a:pt x="361740" y="-5495"/>
                  <a:pt x="409368" y="-5495"/>
                  <a:pt x="448010" y="16840"/>
                </a:cubicBezTo>
                <a:lnTo>
                  <a:pt x="707693" y="166714"/>
                </a:lnTo>
                <a:cubicBezTo>
                  <a:pt x="746525" y="188933"/>
                  <a:pt x="770523" y="230210"/>
                  <a:pt x="770621" y="274950"/>
                </a:cubicBezTo>
                <a:lnTo>
                  <a:pt x="770621" y="574907"/>
                </a:lnTo>
                <a:cubicBezTo>
                  <a:pt x="770545" y="619625"/>
                  <a:pt x="746590" y="660897"/>
                  <a:pt x="707798" y="683144"/>
                </a:cubicBezTo>
                <a:close/>
              </a:path>
            </a:pathLst>
          </a:custGeom>
          <a:solidFill>
            <a:schemeClr val="accent4"/>
          </a:solidFill>
          <a:ln w="28575" cap="flat">
            <a:solidFill>
              <a:schemeClr val="bg1"/>
            </a:solidFill>
            <a:prstDash val="solid"/>
            <a:miter/>
          </a:ln>
        </p:spPr>
        <p:txBody>
          <a:bodyPr rtlCol="0" anchor="ctr"/>
          <a:lstStyle/>
          <a:p>
            <a:pPr algn="ctr">
              <a:defRPr/>
            </a:pPr>
            <a:endParaRPr lang="en-US" sz="1200" b="1">
              <a:solidFill>
                <a:schemeClr val="bg1"/>
              </a:solidFill>
              <a:latin typeface="Lato Black"/>
            </a:endParaRPr>
          </a:p>
        </p:txBody>
      </p:sp>
      <p:sp>
        <p:nvSpPr>
          <p:cNvPr id="1944653464" name="TextBox 10"/>
          <p:cNvSpPr txBox="1">
            <a:spLocks noChangeArrowheads="1"/>
          </p:cNvSpPr>
          <p:nvPr/>
        </p:nvSpPr>
        <p:spPr bwMode="auto">
          <a:xfrm>
            <a:off x="3253137" y="5163353"/>
            <a:ext cx="2711285" cy="461647"/>
          </a:xfrm>
          <a:prstGeom prst="rect">
            <a:avLst/>
          </a:prstGeom>
          <a:noFill/>
          <a:ln>
            <a:noFill/>
          </a:ln>
        </p:spPr>
        <p:txBody>
          <a:bodyPr wrap="square" lIns="91422" tIns="45711" rIns="91422" bIns="45711">
            <a:spAutoFit/>
          </a:bodyPr>
          <a:lstStyle>
            <a:lvl1pPr>
              <a:defRPr sz="3600">
                <a:solidFill>
                  <a:schemeClr val="tx1"/>
                </a:solidFill>
                <a:latin typeface="Lato Light"/>
                <a:ea typeface="MS PGothic"/>
              </a:defRPr>
            </a:lvl1pPr>
            <a:lvl2pPr marL="742950" indent="-285750">
              <a:defRPr sz="3600">
                <a:solidFill>
                  <a:schemeClr val="tx1"/>
                </a:solidFill>
                <a:latin typeface="Lato Light"/>
                <a:ea typeface="MS PGothic"/>
              </a:defRPr>
            </a:lvl2pPr>
            <a:lvl3pPr marL="1143000" indent="-228600">
              <a:defRPr sz="3600">
                <a:solidFill>
                  <a:schemeClr val="tx1"/>
                </a:solidFill>
                <a:latin typeface="Lato Light"/>
                <a:ea typeface="MS PGothic"/>
              </a:defRPr>
            </a:lvl3pPr>
            <a:lvl4pPr marL="1600200" indent="-228600">
              <a:defRPr sz="3600">
                <a:solidFill>
                  <a:schemeClr val="tx1"/>
                </a:solidFill>
                <a:latin typeface="Lato Light"/>
                <a:ea typeface="MS PGothic"/>
              </a:defRPr>
            </a:lvl4pPr>
            <a:lvl5pPr marL="2057400" indent="-228600">
              <a:defRPr sz="3600">
                <a:solidFill>
                  <a:schemeClr val="tx1"/>
                </a:solidFill>
                <a:latin typeface="Lato Light"/>
                <a:ea typeface="MS PGothic"/>
              </a:defRPr>
            </a:lvl5pPr>
            <a:lvl6pPr marL="2514599" indent="-228600" defTabSz="1827212">
              <a:spcBef>
                <a:spcPts val="0"/>
              </a:spcBef>
              <a:spcAft>
                <a:spcPts val="0"/>
              </a:spcAft>
              <a:defRPr sz="3600">
                <a:solidFill>
                  <a:schemeClr val="tx1"/>
                </a:solidFill>
                <a:latin typeface="Lato Light"/>
                <a:ea typeface="MS PGothic"/>
              </a:defRPr>
            </a:lvl6pPr>
            <a:lvl7pPr marL="2971800" indent="-228600" defTabSz="1827212">
              <a:spcBef>
                <a:spcPts val="0"/>
              </a:spcBef>
              <a:spcAft>
                <a:spcPts val="0"/>
              </a:spcAft>
              <a:defRPr sz="3600">
                <a:solidFill>
                  <a:schemeClr val="tx1"/>
                </a:solidFill>
                <a:latin typeface="Lato Light"/>
                <a:ea typeface="MS PGothic"/>
              </a:defRPr>
            </a:lvl7pPr>
            <a:lvl8pPr marL="3429000" indent="-228600" defTabSz="1827212">
              <a:spcBef>
                <a:spcPts val="0"/>
              </a:spcBef>
              <a:spcAft>
                <a:spcPts val="0"/>
              </a:spcAft>
              <a:defRPr sz="3600">
                <a:solidFill>
                  <a:schemeClr val="tx1"/>
                </a:solidFill>
                <a:latin typeface="Lato Light"/>
                <a:ea typeface="MS PGothic"/>
              </a:defRPr>
            </a:lvl8pPr>
            <a:lvl9pPr marL="3886200" indent="-228600" defTabSz="1827212">
              <a:spcBef>
                <a:spcPts val="0"/>
              </a:spcBef>
              <a:spcAft>
                <a:spcPts val="0"/>
              </a:spcAft>
              <a:defRPr sz="3600">
                <a:solidFill>
                  <a:schemeClr val="tx1"/>
                </a:solidFill>
                <a:latin typeface="Lato Light"/>
                <a:ea typeface="MS PGothic"/>
              </a:defRPr>
            </a:lvl9pPr>
          </a:lstStyle>
          <a:p>
            <a:pPr>
              <a:defRPr/>
            </a:pPr>
            <a:r>
              <a:rPr sz="1200" b="0" i="0" u="none" spc="11" dirty="0">
                <a:solidFill>
                  <a:schemeClr val="bg1"/>
                </a:solidFill>
                <a:latin typeface="Arial"/>
                <a:ea typeface="Arial"/>
                <a:cs typeface="Arial"/>
              </a:rPr>
              <a:t>Supports care coordination with dashboards for providers</a:t>
            </a:r>
            <a:endParaRPr lang="es-CO" sz="1400" dirty="0">
              <a:solidFill>
                <a:schemeClr val="bg1"/>
              </a:solidFill>
              <a:latin typeface="Arial"/>
              <a:cs typeface="Arial"/>
            </a:endParaRPr>
          </a:p>
        </p:txBody>
      </p:sp>
      <p:sp>
        <p:nvSpPr>
          <p:cNvPr id="424683667" name="Freeform 75"/>
          <p:cNvSpPr/>
          <p:nvPr/>
        </p:nvSpPr>
        <p:spPr bwMode="auto">
          <a:xfrm>
            <a:off x="6807818" y="5097674"/>
            <a:ext cx="444499" cy="490410"/>
          </a:xfrm>
          <a:custGeom>
            <a:avLst/>
            <a:gdLst>
              <a:gd name="connsiteX0" fmla="*/ 707798 w 770134"/>
              <a:gd name="connsiteY0" fmla="*/ 683143 h 849679"/>
              <a:gd name="connsiteX1" fmla="*/ 448115 w 770134"/>
              <a:gd name="connsiteY1" fmla="*/ 833017 h 849679"/>
              <a:gd name="connsiteX2" fmla="*/ 323202 w 770134"/>
              <a:gd name="connsiteY2" fmla="*/ 833017 h 849679"/>
              <a:gd name="connsiteX3" fmla="*/ 63414 w 770134"/>
              <a:gd name="connsiteY3" fmla="*/ 683143 h 849679"/>
              <a:gd name="connsiteX4" fmla="*/ 486 w 770134"/>
              <a:gd name="connsiteY4" fmla="*/ 574907 h 849679"/>
              <a:gd name="connsiteX5" fmla="*/ 486 w 770134"/>
              <a:gd name="connsiteY5" fmla="*/ 274950 h 849679"/>
              <a:gd name="connsiteX6" fmla="*/ 63414 w 770134"/>
              <a:gd name="connsiteY6" fmla="*/ 166714 h 849679"/>
              <a:gd name="connsiteX7" fmla="*/ 323098 w 770134"/>
              <a:gd name="connsiteY7" fmla="*/ 16840 h 849679"/>
              <a:gd name="connsiteX8" fmla="*/ 448010 w 770134"/>
              <a:gd name="connsiteY8" fmla="*/ 16840 h 849679"/>
              <a:gd name="connsiteX9" fmla="*/ 707693 w 770134"/>
              <a:gd name="connsiteY9" fmla="*/ 166714 h 849679"/>
              <a:gd name="connsiteX10" fmla="*/ 770621 w 770134"/>
              <a:gd name="connsiteY10" fmla="*/ 274950 h 849679"/>
              <a:gd name="connsiteX11" fmla="*/ 770621 w 770134"/>
              <a:gd name="connsiteY11" fmla="*/ 574907 h 849679"/>
              <a:gd name="connsiteX12" fmla="*/ 707798 w 770134"/>
              <a:gd name="connsiteY12" fmla="*/ 683144 h 84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0134" h="849679" extrusionOk="0">
                <a:moveTo>
                  <a:pt x="707798" y="683143"/>
                </a:moveTo>
                <a:lnTo>
                  <a:pt x="448115" y="833017"/>
                </a:lnTo>
                <a:cubicBezTo>
                  <a:pt x="409473" y="855352"/>
                  <a:pt x="361845" y="855352"/>
                  <a:pt x="323202" y="833017"/>
                </a:cubicBezTo>
                <a:lnTo>
                  <a:pt x="63414" y="683143"/>
                </a:lnTo>
                <a:cubicBezTo>
                  <a:pt x="24614" y="660892"/>
                  <a:pt x="627" y="619635"/>
                  <a:pt x="486" y="574907"/>
                </a:cubicBezTo>
                <a:lnTo>
                  <a:pt x="486" y="274950"/>
                </a:lnTo>
                <a:cubicBezTo>
                  <a:pt x="627" y="230222"/>
                  <a:pt x="24614" y="188965"/>
                  <a:pt x="63414" y="166714"/>
                </a:cubicBezTo>
                <a:lnTo>
                  <a:pt x="323098" y="16840"/>
                </a:lnTo>
                <a:cubicBezTo>
                  <a:pt x="361740" y="-5495"/>
                  <a:pt x="409368" y="-5495"/>
                  <a:pt x="448010" y="16840"/>
                </a:cubicBezTo>
                <a:lnTo>
                  <a:pt x="707693" y="166714"/>
                </a:lnTo>
                <a:cubicBezTo>
                  <a:pt x="746525" y="188933"/>
                  <a:pt x="770523" y="230210"/>
                  <a:pt x="770621" y="274950"/>
                </a:cubicBezTo>
                <a:lnTo>
                  <a:pt x="770621" y="574907"/>
                </a:lnTo>
                <a:cubicBezTo>
                  <a:pt x="770545" y="619625"/>
                  <a:pt x="746590" y="660897"/>
                  <a:pt x="707798" y="683144"/>
                </a:cubicBezTo>
                <a:close/>
              </a:path>
            </a:pathLst>
          </a:custGeom>
          <a:solidFill>
            <a:schemeClr val="accent1"/>
          </a:solidFill>
          <a:ln w="28575" cap="flat">
            <a:solidFill>
              <a:schemeClr val="bg1"/>
            </a:solidFill>
            <a:prstDash val="solid"/>
            <a:miter/>
          </a:ln>
        </p:spPr>
        <p:txBody>
          <a:bodyPr rtlCol="0" anchor="ctr"/>
          <a:lstStyle/>
          <a:p>
            <a:pPr algn="ctr">
              <a:defRPr/>
            </a:pPr>
            <a:endParaRPr lang="en-US" sz="1200" b="1">
              <a:solidFill>
                <a:schemeClr val="bg1"/>
              </a:solidFill>
              <a:latin typeface="Lato Black"/>
            </a:endParaRPr>
          </a:p>
        </p:txBody>
      </p:sp>
      <p:sp>
        <p:nvSpPr>
          <p:cNvPr id="404136424" name="TextBox 404136423"/>
          <p:cNvSpPr txBox="1"/>
          <p:nvPr/>
        </p:nvSpPr>
        <p:spPr bwMode="auto">
          <a:xfrm>
            <a:off x="7396946" y="4985618"/>
            <a:ext cx="2362082" cy="62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1200" b="0" i="0" u="none" spc="11" dirty="0">
                <a:solidFill>
                  <a:schemeClr val="bg1"/>
                </a:solidFill>
                <a:latin typeface="Arial"/>
                <a:ea typeface="Arial"/>
                <a:cs typeface="Arial"/>
              </a:rPr>
              <a:t>Automates vaccine scheduling and SMS reminders based on national guidelines</a:t>
            </a:r>
            <a:endParaRPr lang="es-CO" sz="1400" dirty="0">
              <a:solidFill>
                <a:schemeClr val="bg1"/>
              </a:solidFill>
              <a:latin typeface="Arial"/>
              <a:cs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607">
        <p159:morph option="byObject"/>
      </p:transition>
    </mc:Choice>
    <mc:Fallback xmlns:w="http://schemas.openxmlformats.org/wordprocessingml/2006/main" xmlns:m="http://schemas.openxmlformats.org/officeDocument/2006/math" xmlns="">
      <p:transition spd="slow" advClick="1" advTm="960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11501460"/>
                                        </p:tgtEl>
                                        <p:attrNameLst>
                                          <p:attrName>style.visibility</p:attrName>
                                        </p:attrNameLst>
                                      </p:cBhvr>
                                      <p:to>
                                        <p:strVal val="visible"/>
                                      </p:to>
                                    </p:set>
                                    <p:anim calcmode="lin" valueType="num">
                                      <p:cBhvr additive="base">
                                        <p:cTn id="7" dur="500" fill="hold"/>
                                        <p:tgtEl>
                                          <p:spTgt spid="1911501460"/>
                                        </p:tgtEl>
                                        <p:attrNameLst>
                                          <p:attrName>ppt_x</p:attrName>
                                        </p:attrNameLst>
                                      </p:cBhvr>
                                      <p:tavLst>
                                        <p:tav tm="0">
                                          <p:val>
                                            <p:strVal val="0-#ppt_w/2"/>
                                          </p:val>
                                        </p:tav>
                                        <p:tav tm="100000">
                                          <p:val>
                                            <p:strVal val="#ppt_x"/>
                                          </p:val>
                                        </p:tav>
                                      </p:tavLst>
                                    </p:anim>
                                    <p:anim calcmode="lin" valueType="num">
                                      <p:cBhvr additive="base">
                                        <p:cTn id="8" dur="500" fill="hold"/>
                                        <p:tgtEl>
                                          <p:spTgt spid="191150146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39991125"/>
                                        </p:tgtEl>
                                        <p:attrNameLst>
                                          <p:attrName>style.visibility</p:attrName>
                                        </p:attrNameLst>
                                      </p:cBhvr>
                                      <p:to>
                                        <p:strVal val="visible"/>
                                      </p:to>
                                    </p:set>
                                    <p:anim calcmode="lin" valueType="num">
                                      <p:cBhvr additive="base">
                                        <p:cTn id="11" dur="500" fill="hold"/>
                                        <p:tgtEl>
                                          <p:spTgt spid="839991125"/>
                                        </p:tgtEl>
                                        <p:attrNameLst>
                                          <p:attrName>ppt_x</p:attrName>
                                        </p:attrNameLst>
                                      </p:cBhvr>
                                      <p:tavLst>
                                        <p:tav tm="0">
                                          <p:val>
                                            <p:strVal val="0-#ppt_w/2"/>
                                          </p:val>
                                        </p:tav>
                                        <p:tav tm="100000">
                                          <p:val>
                                            <p:strVal val="#ppt_x"/>
                                          </p:val>
                                        </p:tav>
                                      </p:tavLst>
                                    </p:anim>
                                    <p:anim calcmode="lin" valueType="num">
                                      <p:cBhvr additive="base">
                                        <p:cTn id="12" dur="500" fill="hold"/>
                                        <p:tgtEl>
                                          <p:spTgt spid="83999112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1677544"/>
                                        </p:tgtEl>
                                        <p:attrNameLst>
                                          <p:attrName>style.visibility</p:attrName>
                                        </p:attrNameLst>
                                      </p:cBhvr>
                                      <p:to>
                                        <p:strVal val="visible"/>
                                      </p:to>
                                    </p:set>
                                    <p:anim calcmode="lin" valueType="num">
                                      <p:cBhvr additive="base">
                                        <p:cTn id="15" dur="500" fill="hold"/>
                                        <p:tgtEl>
                                          <p:spTgt spid="41677544"/>
                                        </p:tgtEl>
                                        <p:attrNameLst>
                                          <p:attrName>ppt_x</p:attrName>
                                        </p:attrNameLst>
                                      </p:cBhvr>
                                      <p:tavLst>
                                        <p:tav tm="0">
                                          <p:val>
                                            <p:strVal val="0-#ppt_w/2"/>
                                          </p:val>
                                        </p:tav>
                                        <p:tav tm="100000">
                                          <p:val>
                                            <p:strVal val="#ppt_x"/>
                                          </p:val>
                                        </p:tav>
                                      </p:tavLst>
                                    </p:anim>
                                    <p:anim calcmode="lin" valueType="num">
                                      <p:cBhvr additive="base">
                                        <p:cTn id="16" dur="500" fill="hold"/>
                                        <p:tgtEl>
                                          <p:spTgt spid="4167754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6652031"/>
                                        </p:tgtEl>
                                        <p:attrNameLst>
                                          <p:attrName>style.visibility</p:attrName>
                                        </p:attrNameLst>
                                      </p:cBhvr>
                                      <p:to>
                                        <p:strVal val="visible"/>
                                      </p:to>
                                    </p:set>
                                    <p:anim calcmode="lin" valueType="num">
                                      <p:cBhvr additive="base">
                                        <p:cTn id="19" dur="500" fill="hold"/>
                                        <p:tgtEl>
                                          <p:spTgt spid="36652031"/>
                                        </p:tgtEl>
                                        <p:attrNameLst>
                                          <p:attrName>ppt_x</p:attrName>
                                        </p:attrNameLst>
                                      </p:cBhvr>
                                      <p:tavLst>
                                        <p:tav tm="0">
                                          <p:val>
                                            <p:strVal val="0-#ppt_w/2"/>
                                          </p:val>
                                        </p:tav>
                                        <p:tav tm="100000">
                                          <p:val>
                                            <p:strVal val="#ppt_x"/>
                                          </p:val>
                                        </p:tav>
                                      </p:tavLst>
                                    </p:anim>
                                    <p:anim calcmode="lin" valueType="num">
                                      <p:cBhvr additive="base">
                                        <p:cTn id="20" dur="500" fill="hold"/>
                                        <p:tgtEl>
                                          <p:spTgt spid="3665203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359367321"/>
                                        </p:tgtEl>
                                        <p:attrNameLst>
                                          <p:attrName>style.visibility</p:attrName>
                                        </p:attrNameLst>
                                      </p:cBhvr>
                                      <p:to>
                                        <p:strVal val="visible"/>
                                      </p:to>
                                    </p:set>
                                    <p:anim calcmode="lin" valueType="num">
                                      <p:cBhvr additive="base">
                                        <p:cTn id="24" dur="500" fill="hold"/>
                                        <p:tgtEl>
                                          <p:spTgt spid="359367321"/>
                                        </p:tgtEl>
                                        <p:attrNameLst>
                                          <p:attrName>ppt_x</p:attrName>
                                        </p:attrNameLst>
                                      </p:cBhvr>
                                      <p:tavLst>
                                        <p:tav tm="0">
                                          <p:val>
                                            <p:strVal val="1+#ppt_w/2"/>
                                          </p:val>
                                        </p:tav>
                                        <p:tav tm="100000">
                                          <p:val>
                                            <p:strVal val="#ppt_x"/>
                                          </p:val>
                                        </p:tav>
                                      </p:tavLst>
                                    </p:anim>
                                    <p:anim calcmode="lin" valueType="num">
                                      <p:cBhvr additive="base">
                                        <p:cTn id="25" dur="500" fill="hold"/>
                                        <p:tgtEl>
                                          <p:spTgt spid="359367321"/>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239386046"/>
                                        </p:tgtEl>
                                        <p:attrNameLst>
                                          <p:attrName>style.visibility</p:attrName>
                                        </p:attrNameLst>
                                      </p:cBhvr>
                                      <p:to>
                                        <p:strVal val="visible"/>
                                      </p:to>
                                    </p:set>
                                    <p:anim calcmode="lin" valueType="num">
                                      <p:cBhvr additive="base">
                                        <p:cTn id="28" dur="500" fill="hold"/>
                                        <p:tgtEl>
                                          <p:spTgt spid="1239386046"/>
                                        </p:tgtEl>
                                        <p:attrNameLst>
                                          <p:attrName>ppt_x</p:attrName>
                                        </p:attrNameLst>
                                      </p:cBhvr>
                                      <p:tavLst>
                                        <p:tav tm="0">
                                          <p:val>
                                            <p:strVal val="1+#ppt_w/2"/>
                                          </p:val>
                                        </p:tav>
                                        <p:tav tm="100000">
                                          <p:val>
                                            <p:strVal val="#ppt_x"/>
                                          </p:val>
                                        </p:tav>
                                      </p:tavLst>
                                    </p:anim>
                                    <p:anim calcmode="lin" valueType="num">
                                      <p:cBhvr additive="base">
                                        <p:cTn id="29" dur="500" fill="hold"/>
                                        <p:tgtEl>
                                          <p:spTgt spid="1239386046"/>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868914571"/>
                                        </p:tgtEl>
                                        <p:attrNameLst>
                                          <p:attrName>style.visibility</p:attrName>
                                        </p:attrNameLst>
                                      </p:cBhvr>
                                      <p:to>
                                        <p:strVal val="visible"/>
                                      </p:to>
                                    </p:set>
                                    <p:anim calcmode="lin" valueType="num">
                                      <p:cBhvr additive="base">
                                        <p:cTn id="32" dur="500" fill="hold"/>
                                        <p:tgtEl>
                                          <p:spTgt spid="1868914571"/>
                                        </p:tgtEl>
                                        <p:attrNameLst>
                                          <p:attrName>ppt_x</p:attrName>
                                        </p:attrNameLst>
                                      </p:cBhvr>
                                      <p:tavLst>
                                        <p:tav tm="0">
                                          <p:val>
                                            <p:strVal val="1+#ppt_w/2"/>
                                          </p:val>
                                        </p:tav>
                                        <p:tav tm="100000">
                                          <p:val>
                                            <p:strVal val="#ppt_x"/>
                                          </p:val>
                                        </p:tav>
                                      </p:tavLst>
                                    </p:anim>
                                    <p:anim calcmode="lin" valueType="num">
                                      <p:cBhvr additive="base">
                                        <p:cTn id="33" dur="500" fill="hold"/>
                                        <p:tgtEl>
                                          <p:spTgt spid="186891457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436447949"/>
                                        </p:tgtEl>
                                        <p:attrNameLst>
                                          <p:attrName>style.visibility</p:attrName>
                                        </p:attrNameLst>
                                      </p:cBhvr>
                                      <p:to>
                                        <p:strVal val="visible"/>
                                      </p:to>
                                    </p:set>
                                    <p:anim calcmode="lin" valueType="num">
                                      <p:cBhvr additive="base">
                                        <p:cTn id="36" dur="500" fill="hold"/>
                                        <p:tgtEl>
                                          <p:spTgt spid="436447949"/>
                                        </p:tgtEl>
                                        <p:attrNameLst>
                                          <p:attrName>ppt_x</p:attrName>
                                        </p:attrNameLst>
                                      </p:cBhvr>
                                      <p:tavLst>
                                        <p:tav tm="0">
                                          <p:val>
                                            <p:strVal val="1+#ppt_w/2"/>
                                          </p:val>
                                        </p:tav>
                                        <p:tav tm="100000">
                                          <p:val>
                                            <p:strVal val="#ppt_x"/>
                                          </p:val>
                                        </p:tav>
                                      </p:tavLst>
                                    </p:anim>
                                    <p:anim calcmode="lin" valueType="num">
                                      <p:cBhvr additive="base">
                                        <p:cTn id="37" dur="500" fill="hold"/>
                                        <p:tgtEl>
                                          <p:spTgt spid="436447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1501460" grpId="0"/>
      <p:bldP spid="839991125" grpId="0" animBg="1"/>
      <p:bldP spid="1239386046" grpId="0"/>
      <p:bldP spid="359367321" grpId="0" animBg="1"/>
      <p:bldP spid="41677544" grpId="0"/>
      <p:bldP spid="36652031" grpId="0" animBg="1"/>
      <p:bldP spid="1868914571" grpId="0"/>
      <p:bldP spid="43644794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3641533" name="Oval 15"/>
          <p:cNvSpPr/>
          <p:nvPr/>
        </p:nvSpPr>
        <p:spPr bwMode="auto">
          <a:xfrm>
            <a:off x="1241732" y="2183430"/>
            <a:ext cx="1442007" cy="1442007"/>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995463119" name="Rounded Rectangle 42"/>
          <p:cNvSpPr/>
          <p:nvPr/>
        </p:nvSpPr>
        <p:spPr bwMode="auto">
          <a:xfrm>
            <a:off x="1801341" y="2688790"/>
            <a:ext cx="9293378" cy="3361521"/>
          </a:xfrm>
          <a:prstGeom prst="roundRect">
            <a:avLst>
              <a:gd name="adj" fmla="val 1666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1074847859" name="Picture 53"/>
          <p:cNvPicPr>
            <a:picLocks noChangeAspect="1"/>
          </p:cNvPicPr>
          <p:nvPr/>
        </p:nvPicPr>
        <p:blipFill>
          <a:blip r:embed="rId3"/>
          <a:srcRect r="29978"/>
          <a:stretch/>
        </p:blipFill>
        <p:spPr bwMode="auto">
          <a:xfrm>
            <a:off x="1835182" y="1344064"/>
            <a:ext cx="2148944" cy="4619275"/>
          </a:xfrm>
          <a:prstGeom prst="rect">
            <a:avLst/>
          </a:prstGeom>
        </p:spPr>
      </p:pic>
      <p:sp>
        <p:nvSpPr>
          <p:cNvPr id="1637197576" name="Rectangle 7"/>
          <p:cNvSpPr/>
          <p:nvPr/>
        </p:nvSpPr>
        <p:spPr bwMode="auto">
          <a:xfrm>
            <a:off x="0" y="1042354"/>
            <a:ext cx="12192000" cy="355956"/>
          </a:xfrm>
          <a:prstGeom prst="rect">
            <a:avLst/>
          </a:prstGeom>
          <a:gradFill>
            <a:gsLst>
              <a:gs pos="0">
                <a:schemeClr val="tx2"/>
              </a:gs>
              <a:gs pos="100000">
                <a:schemeClr val="accent4">
                  <a:lumMod val="90000"/>
                  <a:lumOff val="10000"/>
                </a:schemeClr>
              </a:gs>
            </a:gsLst>
            <a:path path="circle"/>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endParaRPr lang="en-US"/>
          </a:p>
        </p:txBody>
      </p:sp>
      <p:sp>
        <p:nvSpPr>
          <p:cNvPr id="1066508799" name="Oval 17"/>
          <p:cNvSpPr/>
          <p:nvPr/>
        </p:nvSpPr>
        <p:spPr bwMode="auto">
          <a:xfrm>
            <a:off x="11555314" y="6231135"/>
            <a:ext cx="831021" cy="831021"/>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1359975265" name="Group 23"/>
          <p:cNvGrpSpPr/>
          <p:nvPr/>
        </p:nvGrpSpPr>
        <p:grpSpPr bwMode="auto">
          <a:xfrm>
            <a:off x="7338385" y="-2648987"/>
            <a:ext cx="360" cy="360"/>
            <a:chOff x="7338385" y="-2648987"/>
            <a:chExt cx="360" cy="360"/>
          </a:xfrm>
        </p:grpSpPr>
        <p:pic>
          <p:nvPicPr>
            <p:cNvPr id="22" name="Ink 21"/>
            <p:cNvPicPr/>
            <p:nvPr/>
          </p:nvPicPr>
          <p:blipFill>
            <a:blip r:embed="rId4"/>
            <a:stretch/>
          </p:blipFill>
          <p:spPr bwMode="auto">
            <a:xfrm>
              <a:off x="7329385" y="-2657987"/>
              <a:ext cx="18000" cy="18000"/>
            </a:xfrm>
            <a:prstGeom prst="rect">
              <a:avLst/>
            </a:prstGeom>
          </p:spPr>
        </p:pic>
        <p:pic>
          <p:nvPicPr>
            <p:cNvPr id="23" name="Ink 22"/>
            <p:cNvPicPr/>
            <p:nvPr/>
          </p:nvPicPr>
          <p:blipFill>
            <a:blip r:embed="rId4"/>
            <a:stretch/>
          </p:blipFill>
          <p:spPr bwMode="auto">
            <a:xfrm>
              <a:off x="7329385" y="-2657987"/>
              <a:ext cx="18000" cy="18000"/>
            </a:xfrm>
            <a:prstGeom prst="rect">
              <a:avLst/>
            </a:prstGeom>
          </p:spPr>
        </p:pic>
      </p:grpSp>
      <p:pic>
        <p:nvPicPr>
          <p:cNvPr id="1234940926" name="Ink 32"/>
          <p:cNvPicPr/>
          <p:nvPr/>
        </p:nvPicPr>
        <p:blipFill>
          <a:blip r:embed="rId5"/>
          <a:stretch/>
        </p:blipFill>
        <p:spPr bwMode="auto">
          <a:xfrm>
            <a:off x="5685986" y="-2217424"/>
            <a:ext cx="26640" cy="21060"/>
          </a:xfrm>
          <a:prstGeom prst="rect">
            <a:avLst/>
          </a:prstGeom>
        </p:spPr>
      </p:pic>
      <p:sp>
        <p:nvSpPr>
          <p:cNvPr id="1083616239" name="Oval 14"/>
          <p:cNvSpPr/>
          <p:nvPr/>
        </p:nvSpPr>
        <p:spPr bwMode="auto">
          <a:xfrm>
            <a:off x="4079787" y="0"/>
            <a:ext cx="1186150" cy="11861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662716851" name="Lightning Bolt 13"/>
          <p:cNvSpPr/>
          <p:nvPr/>
        </p:nvSpPr>
        <p:spPr bwMode="auto">
          <a:xfrm rot="5400000">
            <a:off x="6156182" y="326310"/>
            <a:ext cx="1821961" cy="1821961"/>
          </a:xfrm>
          <a:prstGeom prst="lightningBol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sp>
        <p:nvSpPr>
          <p:cNvPr id="891794782" name="Oval 12">
            <a:hlinkClick r:id="rId6" action="ppaction://hlinksldjump"/>
          </p:cNvPr>
          <p:cNvSpPr/>
          <p:nvPr/>
        </p:nvSpPr>
        <p:spPr bwMode="auto">
          <a:xfrm>
            <a:off x="3984127" y="682313"/>
            <a:ext cx="1411336" cy="1411336"/>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sz="900"/>
          </a:p>
        </p:txBody>
      </p:sp>
      <p:sp>
        <p:nvSpPr>
          <p:cNvPr id="1217984464" name="Rounded Rectangle 9"/>
          <p:cNvSpPr/>
          <p:nvPr/>
        </p:nvSpPr>
        <p:spPr bwMode="auto">
          <a:xfrm>
            <a:off x="5265938" y="1089700"/>
            <a:ext cx="2020146" cy="636485"/>
          </a:xfrm>
          <a:prstGeom prst="roundRect">
            <a:avLst>
              <a:gd name="adj" fmla="val 16667"/>
            </a:avLst>
          </a:prstGeom>
          <a:ln>
            <a:noFill/>
          </a:ln>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endParaRPr lang="en-US" sz="900"/>
          </a:p>
        </p:txBody>
      </p:sp>
      <p:sp>
        <p:nvSpPr>
          <p:cNvPr id="1007626017" name="Rounded Rectangle 8"/>
          <p:cNvSpPr/>
          <p:nvPr/>
        </p:nvSpPr>
        <p:spPr bwMode="auto">
          <a:xfrm>
            <a:off x="4352720" y="600806"/>
            <a:ext cx="2020146" cy="636485"/>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369385343" name="Rectangle 10"/>
          <p:cNvSpPr/>
          <p:nvPr/>
        </p:nvSpPr>
        <p:spPr bwMode="auto">
          <a:xfrm>
            <a:off x="4411211" y="502324"/>
            <a:ext cx="1927131" cy="769441"/>
          </a:xfrm>
          <a:prstGeom prst="rect">
            <a:avLst/>
          </a:prstGeom>
          <a:noFill/>
        </p:spPr>
        <p:txBody>
          <a:bodyPr wrap="none" lIns="91440" tIns="45720" rIns="91440" bIns="45720">
            <a:spAutoFit/>
          </a:bodyPr>
          <a:lstStyle/>
          <a:p>
            <a:pPr algn="ctr">
              <a:defRPr/>
            </a:pPr>
            <a:r>
              <a:rPr lang="en-US" sz="4400">
                <a:ln w="0"/>
                <a:solidFill>
                  <a:schemeClr val="accent4"/>
                </a:solidFill>
                <a:latin typeface="+mj-lt"/>
              </a:rPr>
              <a:t>TEAM</a:t>
            </a:r>
            <a:endParaRPr lang="en-US" sz="4400" b="0" cap="none" spc="0">
              <a:ln w="0"/>
              <a:solidFill>
                <a:schemeClr val="accent4"/>
              </a:solidFill>
              <a:latin typeface="+mj-lt"/>
            </a:endParaRPr>
          </a:p>
        </p:txBody>
      </p:sp>
      <p:sp>
        <p:nvSpPr>
          <p:cNvPr id="270079868" name="Rectangle 11"/>
          <p:cNvSpPr/>
          <p:nvPr/>
        </p:nvSpPr>
        <p:spPr bwMode="auto">
          <a:xfrm>
            <a:off x="5300399" y="1074238"/>
            <a:ext cx="2012090" cy="707886"/>
          </a:xfrm>
          <a:prstGeom prst="rect">
            <a:avLst/>
          </a:prstGeom>
          <a:noFill/>
        </p:spPr>
        <p:txBody>
          <a:bodyPr wrap="none" lIns="91440" tIns="45720" rIns="91440" bIns="45720">
            <a:spAutoFit/>
          </a:bodyPr>
          <a:lstStyle/>
          <a:p>
            <a:pPr algn="ctr">
              <a:defRPr/>
            </a:pPr>
            <a:r>
              <a:rPr lang="en-US" sz="4000">
                <a:ln w="0"/>
                <a:solidFill>
                  <a:schemeClr val="bg1"/>
                </a:solidFill>
                <a:latin typeface="+mj-lt"/>
              </a:rPr>
              <a:t>WORK</a:t>
            </a:r>
            <a:endParaRPr lang="en-US" sz="4000" b="0" cap="none" spc="0">
              <a:ln w="0"/>
              <a:solidFill>
                <a:schemeClr val="bg1"/>
              </a:solidFill>
              <a:latin typeface="+mj-lt"/>
            </a:endParaRPr>
          </a:p>
        </p:txBody>
      </p:sp>
      <p:sp>
        <p:nvSpPr>
          <p:cNvPr id="416604965" name="Oval 19"/>
          <p:cNvSpPr/>
          <p:nvPr/>
        </p:nvSpPr>
        <p:spPr bwMode="auto">
          <a:xfrm>
            <a:off x="431019" y="5549877"/>
            <a:ext cx="882397" cy="882397"/>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sp>
        <p:nvSpPr>
          <p:cNvPr id="611904336" name="TextBox 60"/>
          <p:cNvSpPr txBox="1"/>
          <p:nvPr/>
        </p:nvSpPr>
        <p:spPr bwMode="auto">
          <a:xfrm>
            <a:off x="5163049" y="3126236"/>
            <a:ext cx="3454954" cy="731879"/>
          </a:xfrm>
          <a:prstGeom prst="rect">
            <a:avLst/>
          </a:prstGeom>
          <a:noFill/>
        </p:spPr>
        <p:txBody>
          <a:bodyPr wrap="square" rtlCol="0">
            <a:spAutoFit/>
          </a:bodyPr>
          <a:lstStyle/>
          <a:p>
            <a:pPr>
              <a:defRPr/>
            </a:pPr>
            <a:r>
              <a:rPr lang="en-US" sz="2400" dirty="0">
                <a:solidFill>
                  <a:schemeClr val="bg2"/>
                </a:solidFill>
                <a:latin typeface="+mj-lt"/>
              </a:rPr>
              <a:t>Value Proposition</a:t>
            </a:r>
            <a:endParaRPr dirty="0"/>
          </a:p>
          <a:p>
            <a:pPr>
              <a:defRPr/>
            </a:pPr>
            <a:endParaRPr dirty="0"/>
          </a:p>
        </p:txBody>
      </p:sp>
      <p:sp>
        <p:nvSpPr>
          <p:cNvPr id="1296487919" name="Shape 3624"/>
          <p:cNvSpPr/>
          <p:nvPr/>
        </p:nvSpPr>
        <p:spPr bwMode="auto">
          <a:xfrm>
            <a:off x="4038537" y="3970453"/>
            <a:ext cx="835742" cy="850975"/>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accent4"/>
          </a:solidFill>
          <a:ln w="12700">
            <a:miter lim="400000"/>
          </a:ln>
        </p:spPr>
        <p:txBody>
          <a:bodyPr lIns="38100" tIns="38100" rIns="38100" bIns="38100" anchor="ctr"/>
          <a:lstStyle/>
          <a:p>
            <a:pPr>
              <a:defRPr/>
            </a:pPr>
            <a:endParaRPr dirty="0">
              <a:solidFill>
                <a:prstClr val="black"/>
              </a:solidFill>
              <a:latin typeface="Montserrat Light"/>
            </a:endParaRPr>
          </a:p>
        </p:txBody>
      </p:sp>
      <p:sp>
        <p:nvSpPr>
          <p:cNvPr id="1046401304" name="TextBox 3"/>
          <p:cNvSpPr txBox="1"/>
          <p:nvPr/>
        </p:nvSpPr>
        <p:spPr bwMode="auto">
          <a:xfrm>
            <a:off x="5265937" y="3653701"/>
            <a:ext cx="5416457" cy="2031325"/>
          </a:xfrm>
          <a:prstGeom prst="rect">
            <a:avLst/>
          </a:prstGeom>
          <a:noFill/>
        </p:spPr>
        <p:txBody>
          <a:bodyPr wrap="square" lIns="0" rIns="0" rtlCol="0">
            <a:spAutoFit/>
          </a:bodyPr>
          <a:lstStyle/>
          <a:p>
            <a:pPr>
              <a:defRPr/>
            </a:pPr>
            <a:r>
              <a:rPr sz="1400" b="0" i="0" u="none" spc="11" dirty="0">
                <a:solidFill>
                  <a:schemeClr val="bg1"/>
                </a:solidFill>
                <a:latin typeface="Arial"/>
                <a:ea typeface="Arial"/>
                <a:cs typeface="Arial"/>
              </a:rPr>
              <a:t>Our maternal health platform delivers timely, integrated care by connecting mothers, midwives, and families through secure communication, automated scheduling, real-time health monitoring, and personalized education.</a:t>
            </a:r>
            <a:endParaRPr lang="en-US" sz="1400" b="0" i="0" u="none" spc="11" dirty="0">
              <a:solidFill>
                <a:schemeClr val="bg1"/>
              </a:solidFill>
              <a:latin typeface="Arial"/>
              <a:ea typeface="Arial"/>
              <a:cs typeface="Arial"/>
            </a:endParaRPr>
          </a:p>
          <a:p>
            <a:pPr>
              <a:defRPr/>
            </a:pPr>
            <a:br>
              <a:rPr sz="1400" b="0" i="0" u="none" spc="11" dirty="0">
                <a:solidFill>
                  <a:schemeClr val="bg1"/>
                </a:solidFill>
                <a:latin typeface="Arial"/>
                <a:ea typeface="Arial"/>
                <a:cs typeface="Arial"/>
              </a:rPr>
            </a:br>
            <a:r>
              <a:rPr sz="1400" b="0" i="0" u="none" spc="11" dirty="0">
                <a:solidFill>
                  <a:schemeClr val="bg1"/>
                </a:solidFill>
                <a:latin typeface="Arial"/>
                <a:ea typeface="Arial"/>
                <a:cs typeface="Arial"/>
              </a:rPr>
              <a:t>It reduces missed appointments and vaccination delays, empowers mothers with knowledge and support, eases midwives' workload with care coordination tools, and improves health outcomes by ensuring continuous, proactive maternal and newborn care.</a:t>
            </a:r>
            <a:endParaRPr sz="20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607">
        <p159:morph option="byObject"/>
      </p:transition>
    </mc:Choice>
    <mc:Fallback xmlns:w="http://schemas.openxmlformats.org/wordprocessingml/2006/main" xmlns:m="http://schemas.openxmlformats.org/officeDocument/2006/math" xmlns="">
      <p:transition spd="slow" advClick="1" advTm="960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grpId="0" nodeType="withEffect">
                                  <p:stCondLst>
                                    <p:cond delay="500"/>
                                  </p:stCondLst>
                                  <p:childTnLst>
                                    <p:set>
                                      <p:cBhvr>
                                        <p:cTn id="6" dur="1" fill="hold">
                                          <p:stCondLst>
                                            <p:cond delay="0"/>
                                          </p:stCondLst>
                                        </p:cTn>
                                        <p:tgtEl>
                                          <p:spTgt spid="1046401304"/>
                                        </p:tgtEl>
                                        <p:attrNameLst>
                                          <p:attrName>style.visibility</p:attrName>
                                        </p:attrNameLst>
                                      </p:cBhvr>
                                      <p:to>
                                        <p:strVal val="visible"/>
                                      </p:to>
                                    </p:set>
                                    <p:anim calcmode="lin" valueType="num">
                                      <p:cBhvr additive="base">
                                        <p:cTn id="7" dur="1000" fill="hold"/>
                                        <p:tgtEl>
                                          <p:spTgt spid="1046401304"/>
                                        </p:tgtEl>
                                        <p:attrNameLst>
                                          <p:attrName>ppt_x</p:attrName>
                                        </p:attrNameLst>
                                      </p:cBhvr>
                                      <p:tavLst>
                                        <p:tav tm="0">
                                          <p:val>
                                            <p:strVal val="1+#ppt_w/2"/>
                                          </p:val>
                                        </p:tav>
                                        <p:tav tm="100000">
                                          <p:val>
                                            <p:strVal val="#ppt_x"/>
                                          </p:val>
                                        </p:tav>
                                      </p:tavLst>
                                    </p:anim>
                                    <p:anim calcmode="lin" valueType="num">
                                      <p:cBhvr additive="base">
                                        <p:cTn id="8" dur="1000" fill="hold"/>
                                        <p:tgtEl>
                                          <p:spTgt spid="1046401304"/>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750"/>
                                  </p:stCondLst>
                                  <p:childTnLst>
                                    <p:set>
                                      <p:cBhvr>
                                        <p:cTn id="10" dur="1" fill="hold">
                                          <p:stCondLst>
                                            <p:cond delay="0"/>
                                          </p:stCondLst>
                                        </p:cTn>
                                        <p:tgtEl>
                                          <p:spTgt spid="1296487919"/>
                                        </p:tgtEl>
                                        <p:attrNameLst>
                                          <p:attrName>style.visibility</p:attrName>
                                        </p:attrNameLst>
                                      </p:cBhvr>
                                      <p:to>
                                        <p:strVal val="visible"/>
                                      </p:to>
                                    </p:set>
                                    <p:anim calcmode="lin" valueType="num">
                                      <p:cBhvr additive="base">
                                        <p:cTn id="11" dur="1000" fill="hold"/>
                                        <p:tgtEl>
                                          <p:spTgt spid="1296487919"/>
                                        </p:tgtEl>
                                        <p:attrNameLst>
                                          <p:attrName>ppt_x</p:attrName>
                                        </p:attrNameLst>
                                      </p:cBhvr>
                                      <p:tavLst>
                                        <p:tav tm="0">
                                          <p:val>
                                            <p:strVal val="1+#ppt_w/2"/>
                                          </p:val>
                                        </p:tav>
                                        <p:tav tm="100000">
                                          <p:val>
                                            <p:strVal val="#ppt_x"/>
                                          </p:val>
                                        </p:tav>
                                      </p:tavLst>
                                    </p:anim>
                                    <p:anim calcmode="lin" valueType="num">
                                      <p:cBhvr additive="base">
                                        <p:cTn id="12" dur="1000" fill="hold"/>
                                        <p:tgtEl>
                                          <p:spTgt spid="12964879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6487919" grpId="0" animBg="1"/>
      <p:bldP spid="1046401304"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66416726" name="Rectangle 7"/>
          <p:cNvSpPr/>
          <p:nvPr/>
        </p:nvSpPr>
        <p:spPr bwMode="auto">
          <a:xfrm>
            <a:off x="0" y="1042354"/>
            <a:ext cx="12192000" cy="355956"/>
          </a:xfrm>
          <a:prstGeom prst="rect">
            <a:avLst/>
          </a:prstGeom>
          <a:gradFill>
            <a:gsLst>
              <a:gs pos="0">
                <a:schemeClr val="tx2"/>
              </a:gs>
              <a:gs pos="100000">
                <a:schemeClr val="accent4">
                  <a:lumMod val="90000"/>
                  <a:lumOff val="10000"/>
                </a:schemeClr>
              </a:gs>
            </a:gsLst>
            <a:path path="circle"/>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endParaRPr lang="en-US"/>
          </a:p>
        </p:txBody>
      </p:sp>
      <p:sp>
        <p:nvSpPr>
          <p:cNvPr id="1802800306" name="Oval 15"/>
          <p:cNvSpPr/>
          <p:nvPr/>
        </p:nvSpPr>
        <p:spPr bwMode="auto">
          <a:xfrm>
            <a:off x="-571869" y="6136996"/>
            <a:ext cx="1442007" cy="1442007"/>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21242960" name="Oval 17"/>
          <p:cNvSpPr/>
          <p:nvPr/>
        </p:nvSpPr>
        <p:spPr bwMode="auto">
          <a:xfrm>
            <a:off x="11555314" y="6231135"/>
            <a:ext cx="831021" cy="831021"/>
          </a:xfrm>
          <a:prstGeom prst="ellipse">
            <a:avLst/>
          </a:prstGeom>
          <a:pattFill prst="wdDnDiag">
            <a:fgClr>
              <a:schemeClr val="accent1"/>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961082716" name="Group 23"/>
          <p:cNvGrpSpPr/>
          <p:nvPr/>
        </p:nvGrpSpPr>
        <p:grpSpPr bwMode="auto">
          <a:xfrm>
            <a:off x="7338385" y="-2648987"/>
            <a:ext cx="360" cy="360"/>
            <a:chOff x="7338385" y="-2648987"/>
            <a:chExt cx="360" cy="360"/>
          </a:xfrm>
        </p:grpSpPr>
        <p:pic>
          <p:nvPicPr>
            <p:cNvPr id="22" name="Ink 21"/>
            <p:cNvPicPr/>
            <p:nvPr/>
          </p:nvPicPr>
          <p:blipFill>
            <a:blip r:embed="rId3"/>
            <a:stretch/>
          </p:blipFill>
          <p:spPr bwMode="auto">
            <a:xfrm>
              <a:off x="7329385" y="-2657987"/>
              <a:ext cx="18000" cy="18000"/>
            </a:xfrm>
            <a:prstGeom prst="rect">
              <a:avLst/>
            </a:prstGeom>
          </p:spPr>
        </p:pic>
        <p:pic>
          <p:nvPicPr>
            <p:cNvPr id="23" name="Ink 22"/>
            <p:cNvPicPr/>
            <p:nvPr/>
          </p:nvPicPr>
          <p:blipFill>
            <a:blip r:embed="rId3"/>
            <a:stretch/>
          </p:blipFill>
          <p:spPr bwMode="auto">
            <a:xfrm>
              <a:off x="7329385" y="-2657987"/>
              <a:ext cx="18000" cy="18000"/>
            </a:xfrm>
            <a:prstGeom prst="rect">
              <a:avLst/>
            </a:prstGeom>
          </p:spPr>
        </p:pic>
      </p:grpSp>
      <p:pic>
        <p:nvPicPr>
          <p:cNvPr id="841754218" name="Ink 32"/>
          <p:cNvPicPr/>
          <p:nvPr/>
        </p:nvPicPr>
        <p:blipFill>
          <a:blip r:embed="rId4"/>
          <a:stretch/>
        </p:blipFill>
        <p:spPr bwMode="auto">
          <a:xfrm>
            <a:off x="5685986" y="-2217424"/>
            <a:ext cx="26640" cy="21060"/>
          </a:xfrm>
          <a:prstGeom prst="rect">
            <a:avLst/>
          </a:prstGeom>
        </p:spPr>
      </p:pic>
      <p:sp>
        <p:nvSpPr>
          <p:cNvPr id="836858847" name="Oval 14"/>
          <p:cNvSpPr/>
          <p:nvPr/>
        </p:nvSpPr>
        <p:spPr bwMode="auto">
          <a:xfrm>
            <a:off x="4079787" y="0"/>
            <a:ext cx="1186150" cy="11861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450466954" name="Lightning Bolt 13"/>
          <p:cNvSpPr/>
          <p:nvPr/>
        </p:nvSpPr>
        <p:spPr bwMode="auto">
          <a:xfrm rot="5400000">
            <a:off x="6156182" y="326310"/>
            <a:ext cx="1821961" cy="1821961"/>
          </a:xfrm>
          <a:prstGeom prst="lightningBol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sp>
        <p:nvSpPr>
          <p:cNvPr id="415462700" name="Oval 12">
            <a:hlinkClick r:id="rId5" action="ppaction://hlinksldjump"/>
          </p:cNvPr>
          <p:cNvSpPr/>
          <p:nvPr/>
        </p:nvSpPr>
        <p:spPr bwMode="auto">
          <a:xfrm>
            <a:off x="3984127" y="682313"/>
            <a:ext cx="1411336" cy="1411336"/>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sz="900"/>
          </a:p>
        </p:txBody>
      </p:sp>
      <p:sp>
        <p:nvSpPr>
          <p:cNvPr id="1125685984" name="Rounded Rectangle 9"/>
          <p:cNvSpPr/>
          <p:nvPr/>
        </p:nvSpPr>
        <p:spPr bwMode="auto">
          <a:xfrm>
            <a:off x="5265938" y="1089700"/>
            <a:ext cx="2020146" cy="636485"/>
          </a:xfrm>
          <a:prstGeom prst="roundRect">
            <a:avLst>
              <a:gd name="adj" fmla="val 16667"/>
            </a:avLst>
          </a:prstGeom>
          <a:ln>
            <a:noFill/>
          </a:ln>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endParaRPr lang="en-US" sz="900"/>
          </a:p>
        </p:txBody>
      </p:sp>
      <p:sp>
        <p:nvSpPr>
          <p:cNvPr id="11892135" name="Rounded Rectangle 8"/>
          <p:cNvSpPr/>
          <p:nvPr/>
        </p:nvSpPr>
        <p:spPr bwMode="auto">
          <a:xfrm>
            <a:off x="4352720" y="600806"/>
            <a:ext cx="2020146" cy="636485"/>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612250050" name="Rectangle 10"/>
          <p:cNvSpPr/>
          <p:nvPr/>
        </p:nvSpPr>
        <p:spPr bwMode="auto">
          <a:xfrm>
            <a:off x="4411211" y="502324"/>
            <a:ext cx="1927131" cy="769441"/>
          </a:xfrm>
          <a:prstGeom prst="rect">
            <a:avLst/>
          </a:prstGeom>
          <a:noFill/>
        </p:spPr>
        <p:txBody>
          <a:bodyPr wrap="none" lIns="91440" tIns="45720" rIns="91440" bIns="45720">
            <a:spAutoFit/>
          </a:bodyPr>
          <a:lstStyle/>
          <a:p>
            <a:pPr algn="ctr">
              <a:defRPr/>
            </a:pPr>
            <a:r>
              <a:rPr lang="en-US" sz="4400">
                <a:ln w="0"/>
                <a:solidFill>
                  <a:schemeClr val="accent4"/>
                </a:solidFill>
                <a:latin typeface="+mj-lt"/>
              </a:rPr>
              <a:t>TEAM</a:t>
            </a:r>
            <a:endParaRPr lang="en-US" sz="4400" b="0" cap="none" spc="0">
              <a:ln w="0"/>
              <a:solidFill>
                <a:schemeClr val="accent4"/>
              </a:solidFill>
              <a:latin typeface="+mj-lt"/>
            </a:endParaRPr>
          </a:p>
        </p:txBody>
      </p:sp>
      <p:sp>
        <p:nvSpPr>
          <p:cNvPr id="2139820811" name="Rectangle 11"/>
          <p:cNvSpPr/>
          <p:nvPr/>
        </p:nvSpPr>
        <p:spPr bwMode="auto">
          <a:xfrm>
            <a:off x="5300399" y="1074238"/>
            <a:ext cx="2012090" cy="707886"/>
          </a:xfrm>
          <a:prstGeom prst="rect">
            <a:avLst/>
          </a:prstGeom>
          <a:noFill/>
        </p:spPr>
        <p:txBody>
          <a:bodyPr wrap="none" lIns="91440" tIns="45720" rIns="91440" bIns="45720">
            <a:spAutoFit/>
          </a:bodyPr>
          <a:lstStyle/>
          <a:p>
            <a:pPr algn="ctr">
              <a:defRPr/>
            </a:pPr>
            <a:r>
              <a:rPr lang="en-US" sz="4000">
                <a:ln w="0"/>
                <a:solidFill>
                  <a:schemeClr val="bg1"/>
                </a:solidFill>
                <a:latin typeface="+mj-lt"/>
              </a:rPr>
              <a:t>WORK</a:t>
            </a:r>
            <a:endParaRPr lang="en-US" sz="4000" b="0" cap="none" spc="0">
              <a:ln w="0"/>
              <a:solidFill>
                <a:schemeClr val="bg1"/>
              </a:solidFill>
              <a:latin typeface="+mj-lt"/>
            </a:endParaRPr>
          </a:p>
        </p:txBody>
      </p:sp>
      <p:sp>
        <p:nvSpPr>
          <p:cNvPr id="13389053" name="Rounded Rectangle 43"/>
          <p:cNvSpPr/>
          <p:nvPr/>
        </p:nvSpPr>
        <p:spPr bwMode="auto">
          <a:xfrm>
            <a:off x="1320801" y="2492562"/>
            <a:ext cx="9265920" cy="3428852"/>
          </a:xfrm>
          <a:prstGeom prst="roundRect">
            <a:avLst>
              <a:gd name="adj" fmla="val 16667"/>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732150780" name="Picture 55"/>
          <p:cNvPicPr>
            <a:picLocks noChangeAspect="1"/>
          </p:cNvPicPr>
          <p:nvPr/>
        </p:nvPicPr>
        <p:blipFill>
          <a:blip r:embed="rId6"/>
          <a:srcRect r="37611"/>
          <a:stretch/>
        </p:blipFill>
        <p:spPr bwMode="auto">
          <a:xfrm>
            <a:off x="1605278" y="1678839"/>
            <a:ext cx="2855417" cy="3872653"/>
          </a:xfrm>
          <a:prstGeom prst="rect">
            <a:avLst/>
          </a:prstGeom>
        </p:spPr>
      </p:pic>
      <p:sp>
        <p:nvSpPr>
          <p:cNvPr id="992209487" name="TextBox 61"/>
          <p:cNvSpPr txBox="1"/>
          <p:nvPr/>
        </p:nvSpPr>
        <p:spPr bwMode="auto">
          <a:xfrm>
            <a:off x="4604289" y="2830584"/>
            <a:ext cx="2841795" cy="457560"/>
          </a:xfrm>
          <a:prstGeom prst="rect">
            <a:avLst/>
          </a:prstGeom>
          <a:noFill/>
        </p:spPr>
        <p:txBody>
          <a:bodyPr wrap="square" rtlCol="0">
            <a:spAutoFit/>
          </a:bodyPr>
          <a:lstStyle/>
          <a:p>
            <a:pPr>
              <a:defRPr/>
            </a:pPr>
            <a:r>
              <a:rPr lang="en-US" sz="2400" dirty="0">
                <a:solidFill>
                  <a:schemeClr val="bg2"/>
                </a:solidFill>
                <a:latin typeface="+mj-lt"/>
              </a:rPr>
              <a:t>Business Model</a:t>
            </a:r>
            <a:endParaRPr dirty="0"/>
          </a:p>
        </p:txBody>
      </p:sp>
      <p:sp>
        <p:nvSpPr>
          <p:cNvPr id="619214137" name="TextBox 24"/>
          <p:cNvSpPr txBox="1"/>
          <p:nvPr/>
        </p:nvSpPr>
        <p:spPr bwMode="auto">
          <a:xfrm>
            <a:off x="4614449" y="3333088"/>
            <a:ext cx="5363590" cy="523220"/>
          </a:xfrm>
          <a:prstGeom prst="rect">
            <a:avLst/>
          </a:prstGeom>
          <a:noFill/>
        </p:spPr>
        <p:txBody>
          <a:bodyPr wrap="square" rtlCol="0">
            <a:spAutoFit/>
          </a:bodyPr>
          <a:lstStyle/>
          <a:p>
            <a:pPr marL="201271" indent="-201271" algn="l">
              <a:buFont typeface="Arial"/>
              <a:buChar char="•"/>
              <a:defRPr/>
            </a:pPr>
            <a:r>
              <a:rPr lang="en-US" sz="1400" b="1" i="0" u="none" strike="noStrike" cap="none" spc="0" dirty="0">
                <a:solidFill>
                  <a:schemeClr val="bg1"/>
                </a:solidFill>
                <a:latin typeface="Montserrat Light"/>
                <a:ea typeface="Montserrat Light"/>
                <a:cs typeface="Montserrat Light"/>
              </a:rPr>
              <a:t>Fully funded and operated by the government as part of public health services</a:t>
            </a:r>
            <a:endParaRPr sz="1400" b="1" dirty="0">
              <a:solidFill>
                <a:schemeClr val="bg1"/>
              </a:solidFill>
              <a:latin typeface="Montserrat Light"/>
            </a:endParaRPr>
          </a:p>
        </p:txBody>
      </p:sp>
      <p:sp>
        <p:nvSpPr>
          <p:cNvPr id="621063966" name="TextBox 25"/>
          <p:cNvSpPr txBox="1"/>
          <p:nvPr/>
        </p:nvSpPr>
        <p:spPr bwMode="auto">
          <a:xfrm>
            <a:off x="4625588" y="3880697"/>
            <a:ext cx="5300671" cy="523220"/>
          </a:xfrm>
          <a:prstGeom prst="rect">
            <a:avLst/>
          </a:prstGeom>
          <a:noFill/>
        </p:spPr>
        <p:txBody>
          <a:bodyPr wrap="square" rtlCol="0">
            <a:spAutoFit/>
          </a:bodyPr>
          <a:lstStyle/>
          <a:p>
            <a:pPr marL="201271" indent="-201271" algn="l">
              <a:buFont typeface="Arial"/>
              <a:buChar char="•"/>
              <a:defRPr/>
            </a:pPr>
            <a:r>
              <a:rPr lang="en-US" sz="1400" b="1" i="0" u="none" strike="noStrike" cap="none" spc="0" dirty="0">
                <a:solidFill>
                  <a:schemeClr val="bg1"/>
                </a:solidFill>
                <a:latin typeface="Montserrat Light"/>
                <a:ea typeface="Montserrat Light"/>
                <a:cs typeface="Montserrat Light"/>
              </a:rPr>
              <a:t>Integrated within existing healthcare infrastructure and digital health ecosystems</a:t>
            </a:r>
            <a:endParaRPr lang="ru-RU" sz="1400" dirty="0">
              <a:solidFill>
                <a:schemeClr val="bg1"/>
              </a:solidFill>
              <a:latin typeface="Montserrat Light"/>
            </a:endParaRPr>
          </a:p>
        </p:txBody>
      </p:sp>
      <p:sp>
        <p:nvSpPr>
          <p:cNvPr id="1253939777" name="TextBox 26"/>
          <p:cNvSpPr txBox="1"/>
          <p:nvPr/>
        </p:nvSpPr>
        <p:spPr bwMode="auto">
          <a:xfrm>
            <a:off x="4626849" y="4412353"/>
            <a:ext cx="5364431" cy="523220"/>
          </a:xfrm>
          <a:prstGeom prst="rect">
            <a:avLst/>
          </a:prstGeom>
          <a:noFill/>
        </p:spPr>
        <p:txBody>
          <a:bodyPr wrap="square" rtlCol="0">
            <a:spAutoFit/>
          </a:bodyPr>
          <a:lstStyle/>
          <a:p>
            <a:pPr marL="201271" indent="-201271" algn="l">
              <a:buFont typeface="Arial"/>
              <a:buChar char="•"/>
              <a:defRPr/>
            </a:pPr>
            <a:r>
              <a:rPr lang="en-US" sz="1400" b="1" i="0" u="none" strike="noStrike" cap="none" spc="0" dirty="0">
                <a:solidFill>
                  <a:schemeClr val="bg1"/>
                </a:solidFill>
                <a:latin typeface="Montserrat Light"/>
                <a:ea typeface="Montserrat Light"/>
                <a:cs typeface="Montserrat Light"/>
              </a:rPr>
              <a:t>Focus on improving health outcomes and equity without direct revenue generation</a:t>
            </a:r>
            <a:endParaRPr lang="ru-RU" sz="1400" dirty="0">
              <a:solidFill>
                <a:schemeClr val="bg1"/>
              </a:solidFill>
              <a:latin typeface="Montserrat Light"/>
            </a:endParaRPr>
          </a:p>
        </p:txBody>
      </p:sp>
      <p:sp>
        <p:nvSpPr>
          <p:cNvPr id="1636450127" name="TextBox 26"/>
          <p:cNvSpPr txBox="1"/>
          <p:nvPr/>
        </p:nvSpPr>
        <p:spPr bwMode="auto">
          <a:xfrm>
            <a:off x="4642382" y="4935573"/>
            <a:ext cx="6186582" cy="523220"/>
          </a:xfrm>
          <a:prstGeom prst="rect">
            <a:avLst/>
          </a:prstGeom>
          <a:noFill/>
        </p:spPr>
        <p:txBody>
          <a:bodyPr wrap="square" rtlCol="0">
            <a:spAutoFit/>
          </a:bodyPr>
          <a:lstStyle/>
          <a:p>
            <a:pPr marL="201271" indent="-201271" algn="l">
              <a:buFont typeface="Arial"/>
              <a:buChar char="•"/>
              <a:defRPr/>
            </a:pPr>
            <a:r>
              <a:rPr lang="ru-RU" sz="1400" b="0" i="0" u="none" strike="noStrike" cap="none" spc="0" dirty="0">
                <a:solidFill>
                  <a:schemeClr val="bg1"/>
                </a:solidFill>
                <a:latin typeface="Montserrat Light"/>
                <a:ea typeface="Montserrat Light"/>
                <a:cs typeface="Montserrat Light"/>
              </a:rPr>
              <a:t>Supported by policy, partnerships, and ongoing public funding for sustainability</a:t>
            </a:r>
            <a:endParaRPr lang="ru-RU" sz="1400" dirty="0">
              <a:solidFill>
                <a:schemeClr val="bg1"/>
              </a:solidFill>
              <a:latin typeface="Montserrat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607">
        <p159:morph option="byObject"/>
      </p:transition>
    </mc:Choice>
    <mc:Fallback xmlns:w="http://schemas.openxmlformats.org/wordprocessingml/2006/main" xmlns:m="http://schemas.openxmlformats.org/officeDocument/2006/math" xmlns="">
      <p:transition spd="slow" advClick="1" advTm="960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500"/>
                            </p:stCondLst>
                            <p:childTnLst>
                              <p:par>
                                <p:cTn id="5" presetID="2" presetClass="entr" presetSubtype="4" fill="hold" grpId="0" nodeType="afterEffect">
                                  <p:stCondLst>
                                    <p:cond delay="0"/>
                                  </p:stCondLst>
                                  <p:childTnLst>
                                    <p:set>
                                      <p:cBhvr>
                                        <p:cTn id="6" dur="1" fill="hold">
                                          <p:stCondLst>
                                            <p:cond delay="0"/>
                                          </p:stCondLst>
                                        </p:cTn>
                                        <p:tgtEl>
                                          <p:spTgt spid="1253939777"/>
                                        </p:tgtEl>
                                        <p:attrNameLst>
                                          <p:attrName>style.visibility</p:attrName>
                                        </p:attrNameLst>
                                      </p:cBhvr>
                                      <p:to>
                                        <p:strVal val="visible"/>
                                      </p:to>
                                    </p:set>
                                    <p:anim calcmode="lin" valueType="num">
                                      <p:cBhvr additive="base">
                                        <p:cTn id="7" dur="1000" fill="hold"/>
                                        <p:tgtEl>
                                          <p:spTgt spid="1253939777"/>
                                        </p:tgtEl>
                                        <p:attrNameLst>
                                          <p:attrName>ppt_x</p:attrName>
                                        </p:attrNameLst>
                                      </p:cBhvr>
                                      <p:tavLst>
                                        <p:tav tm="0">
                                          <p:val>
                                            <p:strVal val="#ppt_x"/>
                                          </p:val>
                                        </p:tav>
                                        <p:tav tm="100000">
                                          <p:val>
                                            <p:strVal val="#ppt_x"/>
                                          </p:val>
                                        </p:tav>
                                      </p:tavLst>
                                    </p:anim>
                                    <p:anim calcmode="lin" valueType="num">
                                      <p:cBhvr additive="base">
                                        <p:cTn id="8" dur="1000" fill="hold"/>
                                        <p:tgtEl>
                                          <p:spTgt spid="125393977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9214137"/>
                                        </p:tgtEl>
                                        <p:attrNameLst>
                                          <p:attrName>style.visibility</p:attrName>
                                        </p:attrNameLst>
                                      </p:cBhvr>
                                      <p:to>
                                        <p:strVal val="visible"/>
                                      </p:to>
                                    </p:set>
                                    <p:anim calcmode="lin" valueType="num">
                                      <p:cBhvr additive="base">
                                        <p:cTn id="11" dur="1000" fill="hold"/>
                                        <p:tgtEl>
                                          <p:spTgt spid="619214137"/>
                                        </p:tgtEl>
                                        <p:attrNameLst>
                                          <p:attrName>ppt_x</p:attrName>
                                        </p:attrNameLst>
                                      </p:cBhvr>
                                      <p:tavLst>
                                        <p:tav tm="0">
                                          <p:val>
                                            <p:strVal val="#ppt_x"/>
                                          </p:val>
                                        </p:tav>
                                        <p:tav tm="100000">
                                          <p:val>
                                            <p:strVal val="#ppt_x"/>
                                          </p:val>
                                        </p:tav>
                                      </p:tavLst>
                                    </p:anim>
                                    <p:anim calcmode="lin" valueType="num">
                                      <p:cBhvr additive="base">
                                        <p:cTn id="12" dur="1000" fill="hold"/>
                                        <p:tgtEl>
                                          <p:spTgt spid="6192141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21063966"/>
                                        </p:tgtEl>
                                        <p:attrNameLst>
                                          <p:attrName>style.visibility</p:attrName>
                                        </p:attrNameLst>
                                      </p:cBhvr>
                                      <p:to>
                                        <p:strVal val="visible"/>
                                      </p:to>
                                    </p:set>
                                    <p:anim calcmode="lin" valueType="num">
                                      <p:cBhvr additive="base">
                                        <p:cTn id="15" dur="1000" fill="hold"/>
                                        <p:tgtEl>
                                          <p:spTgt spid="621063966"/>
                                        </p:tgtEl>
                                        <p:attrNameLst>
                                          <p:attrName>ppt_x</p:attrName>
                                        </p:attrNameLst>
                                      </p:cBhvr>
                                      <p:tavLst>
                                        <p:tav tm="0">
                                          <p:val>
                                            <p:strVal val="#ppt_x"/>
                                          </p:val>
                                        </p:tav>
                                        <p:tav tm="100000">
                                          <p:val>
                                            <p:strVal val="#ppt_x"/>
                                          </p:val>
                                        </p:tav>
                                      </p:tavLst>
                                    </p:anim>
                                    <p:anim calcmode="lin" valueType="num">
                                      <p:cBhvr additive="base">
                                        <p:cTn id="16" dur="1000" fill="hold"/>
                                        <p:tgtEl>
                                          <p:spTgt spid="6210639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214137" grpId="0"/>
      <p:bldP spid="621063966" grpId="0"/>
      <p:bldP spid="1253939777"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93396306" name="Rounded Rectangle 41"/>
          <p:cNvSpPr/>
          <p:nvPr/>
        </p:nvSpPr>
        <p:spPr bwMode="auto">
          <a:xfrm>
            <a:off x="4971363" y="2092425"/>
            <a:ext cx="9047030" cy="4439265"/>
          </a:xfrm>
          <a:prstGeom prst="roundRect">
            <a:avLst>
              <a:gd name="adj" fmla="val 16667"/>
            </a:avLst>
          </a:prstGeom>
          <a:solidFill>
            <a:schemeClr val="bg1"/>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a:defRPr/>
            </a:pPr>
            <a:endParaRPr lang="en-US"/>
          </a:p>
        </p:txBody>
      </p:sp>
      <p:pic>
        <p:nvPicPr>
          <p:cNvPr id="1436877821" name="Picture 2" descr="A purple text on a black background&#10;&#10;AI-generated content may be incorrect."/>
          <p:cNvPicPr>
            <a:picLocks noChangeAspect="1"/>
          </p:cNvPicPr>
          <p:nvPr/>
        </p:nvPicPr>
        <p:blipFill>
          <a:blip r:embed="rId3"/>
          <a:stretch/>
        </p:blipFill>
        <p:spPr bwMode="auto">
          <a:xfrm>
            <a:off x="415017" y="2715176"/>
            <a:ext cx="3903407" cy="1093259"/>
          </a:xfrm>
          <a:prstGeom prst="rect">
            <a:avLst/>
          </a:prstGeom>
        </p:spPr>
      </p:pic>
      <p:pic>
        <p:nvPicPr>
          <p:cNvPr id="1940082029" name="Picture 4" descr="A close up of a logo&#10;&#10;AI-generated content may be incorrect."/>
          <p:cNvPicPr>
            <a:picLocks noChangeAspect="1"/>
          </p:cNvPicPr>
          <p:nvPr/>
        </p:nvPicPr>
        <p:blipFill>
          <a:blip r:embed="rId4"/>
          <a:stretch/>
        </p:blipFill>
        <p:spPr bwMode="auto">
          <a:xfrm>
            <a:off x="415017" y="4396453"/>
            <a:ext cx="3569110" cy="1456922"/>
          </a:xfrm>
          <a:prstGeom prst="rect">
            <a:avLst/>
          </a:prstGeom>
        </p:spPr>
      </p:pic>
      <p:pic>
        <p:nvPicPr>
          <p:cNvPr id="1201302290" name="Picture 12" descr="A blue background with white text&#10;&#10;AI-generated content may be incorrect."/>
          <p:cNvPicPr>
            <a:picLocks noChangeAspect="1"/>
          </p:cNvPicPr>
          <p:nvPr/>
        </p:nvPicPr>
        <p:blipFill>
          <a:blip r:embed="rId5"/>
          <a:stretch/>
        </p:blipFill>
        <p:spPr bwMode="auto">
          <a:xfrm>
            <a:off x="5445657" y="4215892"/>
            <a:ext cx="1665336" cy="1665336"/>
          </a:xfrm>
          <a:prstGeom prst="rect">
            <a:avLst/>
          </a:prstGeom>
        </p:spPr>
      </p:pic>
      <p:pic>
        <p:nvPicPr>
          <p:cNvPr id="1989376950" name="Picture 14" descr="A blue elephant with white outline&#10;&#10;AI-generated content may be incorrect."/>
          <p:cNvPicPr>
            <a:picLocks noChangeAspect="1"/>
          </p:cNvPicPr>
          <p:nvPr/>
        </p:nvPicPr>
        <p:blipFill>
          <a:blip r:embed="rId6"/>
          <a:stretch/>
        </p:blipFill>
        <p:spPr bwMode="auto">
          <a:xfrm>
            <a:off x="9806855" y="3261806"/>
            <a:ext cx="1908172" cy="1908172"/>
          </a:xfrm>
          <a:prstGeom prst="rect">
            <a:avLst/>
          </a:prstGeom>
        </p:spPr>
      </p:pic>
      <p:pic>
        <p:nvPicPr>
          <p:cNvPr id="220641983" name="Picture 19" descr="A blue and black symbol&#10;&#10;AI-generated content may be incorrect."/>
          <p:cNvPicPr>
            <a:picLocks noChangeAspect="1"/>
          </p:cNvPicPr>
          <p:nvPr/>
        </p:nvPicPr>
        <p:blipFill>
          <a:blip r:embed="rId7"/>
          <a:stretch/>
        </p:blipFill>
        <p:spPr bwMode="auto">
          <a:xfrm>
            <a:off x="7803901" y="4243745"/>
            <a:ext cx="1808574" cy="1609629"/>
          </a:xfrm>
          <a:prstGeom prst="rect">
            <a:avLst/>
          </a:prstGeom>
        </p:spPr>
      </p:pic>
      <p:pic>
        <p:nvPicPr>
          <p:cNvPr id="1898365509" name="Picture 21" descr="A pink and blue logo&#10;&#10;AI-generated content may be incorrect."/>
          <p:cNvPicPr>
            <a:picLocks noChangeAspect="1"/>
          </p:cNvPicPr>
          <p:nvPr/>
        </p:nvPicPr>
        <p:blipFill>
          <a:blip r:embed="rId8"/>
          <a:stretch/>
        </p:blipFill>
        <p:spPr bwMode="auto">
          <a:xfrm>
            <a:off x="5049526" y="2317119"/>
            <a:ext cx="4562949" cy="1825180"/>
          </a:xfrm>
          <a:prstGeom prst="rect">
            <a:avLst/>
          </a:prstGeom>
        </p:spPr>
      </p:pic>
      <p:sp>
        <p:nvSpPr>
          <p:cNvPr id="211934343" name="Rectangle 5"/>
          <p:cNvSpPr/>
          <p:nvPr/>
        </p:nvSpPr>
        <p:spPr bwMode="auto">
          <a:xfrm>
            <a:off x="0" y="1042354"/>
            <a:ext cx="12192000" cy="355956"/>
          </a:xfrm>
          <a:prstGeom prst="rect">
            <a:avLst/>
          </a:prstGeom>
          <a:gradFill>
            <a:gsLst>
              <a:gs pos="0">
                <a:schemeClr val="tx2"/>
              </a:gs>
              <a:gs pos="100000">
                <a:schemeClr val="accent4">
                  <a:lumMod val="90000"/>
                  <a:lumOff val="10000"/>
                </a:schemeClr>
              </a:gs>
            </a:gsLst>
            <a:path path="circle"/>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endParaRPr lang="en-US"/>
          </a:p>
        </p:txBody>
      </p:sp>
      <p:sp>
        <p:nvSpPr>
          <p:cNvPr id="620255683" name="Oval 7"/>
          <p:cNvSpPr/>
          <p:nvPr/>
        </p:nvSpPr>
        <p:spPr bwMode="auto">
          <a:xfrm>
            <a:off x="4079787" y="0"/>
            <a:ext cx="1186150" cy="11861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175229921" name="Lightning Bolt 8"/>
          <p:cNvSpPr/>
          <p:nvPr/>
        </p:nvSpPr>
        <p:spPr bwMode="auto">
          <a:xfrm rot="5400000">
            <a:off x="6156182" y="326310"/>
            <a:ext cx="1821961" cy="1821961"/>
          </a:xfrm>
          <a:prstGeom prst="lightningBol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sz="900"/>
          </a:p>
        </p:txBody>
      </p:sp>
      <p:sp>
        <p:nvSpPr>
          <p:cNvPr id="1772785860" name="Oval 9">
            <a:hlinkClick r:id="rId9" action="ppaction://hlinksldjump"/>
          </p:cNvPr>
          <p:cNvSpPr/>
          <p:nvPr/>
        </p:nvSpPr>
        <p:spPr bwMode="auto">
          <a:xfrm>
            <a:off x="3984127" y="682313"/>
            <a:ext cx="1411336" cy="1411336"/>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sz="900"/>
          </a:p>
        </p:txBody>
      </p:sp>
      <p:sp>
        <p:nvSpPr>
          <p:cNvPr id="343447955" name="Rounded Rectangle 9"/>
          <p:cNvSpPr/>
          <p:nvPr/>
        </p:nvSpPr>
        <p:spPr bwMode="auto">
          <a:xfrm>
            <a:off x="5265938" y="1089700"/>
            <a:ext cx="2020146" cy="636485"/>
          </a:xfrm>
          <a:prstGeom prst="roundRect">
            <a:avLst>
              <a:gd name="adj" fmla="val 16667"/>
            </a:avLst>
          </a:prstGeom>
          <a:ln>
            <a:noFill/>
          </a:ln>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endParaRPr lang="en-US" sz="900"/>
          </a:p>
        </p:txBody>
      </p:sp>
      <p:sp>
        <p:nvSpPr>
          <p:cNvPr id="808522085" name="Rounded Rectangle 8"/>
          <p:cNvSpPr/>
          <p:nvPr/>
        </p:nvSpPr>
        <p:spPr bwMode="auto">
          <a:xfrm>
            <a:off x="4352720" y="558274"/>
            <a:ext cx="2020146" cy="636485"/>
          </a:xfrm>
          <a:prstGeom prst="roundRect">
            <a:avLst>
              <a:gd name="adj" fmla="val 16667"/>
            </a:avLst>
          </a:prstGeom>
          <a:solidFill>
            <a:schemeClr val="bg2"/>
          </a:solidFill>
          <a:ln>
            <a:noFill/>
          </a:ln>
          <a:effectLst>
            <a:outerShdw blurRad="443408" dist="163413" dir="4740000" sx="97000" sy="97000" algn="ctr" rotWithShape="0">
              <a:prstClr val="black">
                <a:alpha val="5544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a:p>
        </p:txBody>
      </p:sp>
      <p:sp>
        <p:nvSpPr>
          <p:cNvPr id="1139186504" name="Rectangle 13"/>
          <p:cNvSpPr/>
          <p:nvPr/>
        </p:nvSpPr>
        <p:spPr bwMode="auto">
          <a:xfrm>
            <a:off x="4492163" y="459792"/>
            <a:ext cx="1765228" cy="769441"/>
          </a:xfrm>
          <a:prstGeom prst="rect">
            <a:avLst/>
          </a:prstGeom>
          <a:noFill/>
        </p:spPr>
        <p:txBody>
          <a:bodyPr wrap="none" lIns="91440" tIns="45720" rIns="91440" bIns="45720">
            <a:spAutoFit/>
          </a:bodyPr>
          <a:lstStyle/>
          <a:p>
            <a:pPr algn="ctr">
              <a:defRPr/>
            </a:pPr>
            <a:r>
              <a:rPr lang="en-US" sz="4400">
                <a:ln w="0"/>
                <a:solidFill>
                  <a:schemeClr val="accent4"/>
                </a:solidFill>
                <a:latin typeface="+mj-lt"/>
              </a:rPr>
              <a:t>TECH</a:t>
            </a:r>
            <a:endParaRPr lang="en-US" sz="4400" b="0" cap="none" spc="0">
              <a:ln w="0"/>
              <a:solidFill>
                <a:schemeClr val="accent4"/>
              </a:solidFill>
              <a:latin typeface="+mj-lt"/>
            </a:endParaRPr>
          </a:p>
        </p:txBody>
      </p:sp>
      <p:sp>
        <p:nvSpPr>
          <p:cNvPr id="256161713" name="Rectangle 16"/>
          <p:cNvSpPr/>
          <p:nvPr/>
        </p:nvSpPr>
        <p:spPr bwMode="auto">
          <a:xfrm>
            <a:off x="5300399" y="1074238"/>
            <a:ext cx="2012090" cy="707886"/>
          </a:xfrm>
          <a:prstGeom prst="rect">
            <a:avLst/>
          </a:prstGeom>
          <a:noFill/>
        </p:spPr>
        <p:txBody>
          <a:bodyPr wrap="none" lIns="91440" tIns="45720" rIns="91440" bIns="45720">
            <a:spAutoFit/>
          </a:bodyPr>
          <a:lstStyle/>
          <a:p>
            <a:pPr algn="ctr">
              <a:defRPr/>
            </a:pPr>
            <a:r>
              <a:rPr lang="en-US" sz="4000">
                <a:ln w="0"/>
                <a:solidFill>
                  <a:schemeClr val="bg1"/>
                </a:solidFill>
                <a:latin typeface="+mj-lt"/>
              </a:rPr>
              <a:t>STACK</a:t>
            </a:r>
            <a:endParaRPr lang="en-US" sz="4000" b="0" cap="none" spc="0">
              <a:ln w="0"/>
              <a:solidFill>
                <a:schemeClr val="bg1"/>
              </a:solid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w="http://schemas.openxmlformats.org/wordprocessingml/2006/main" xmlns:m="http://schemas.openxmlformats.org/officeDocument/2006/math" xmlns="">
      <p:transition spd="slow" advClick="0">
        <p:fade/>
      </p:transition>
    </mc:Fallback>
  </mc:AlternateContent>
</p:sld>
</file>

<file path=ppt/theme/theme1.xml><?xml version="1.0" encoding="utf-8"?>
<a:theme xmlns:a="http://schemas.openxmlformats.org/drawingml/2006/main" name="Company Introduction PPThemes">
  <a:themeElements>
    <a:clrScheme name="Brain Theme">
      <a:dk1>
        <a:srgbClr val="747993"/>
      </a:dk1>
      <a:lt1>
        <a:srgbClr val="FFFFFF"/>
      </a:lt1>
      <a:dk2>
        <a:srgbClr val="111340"/>
      </a:dk2>
      <a:lt2>
        <a:srgbClr val="FFFFFF"/>
      </a:lt2>
      <a:accent1>
        <a:srgbClr val="F79600"/>
      </a:accent1>
      <a:accent2>
        <a:srgbClr val="FDDD1B"/>
      </a:accent2>
      <a:accent3>
        <a:srgbClr val="A71F94"/>
      </a:accent3>
      <a:accent4>
        <a:srgbClr val="35094D"/>
      </a:accent4>
      <a:accent5>
        <a:srgbClr val="FD2A84"/>
      </a:accent5>
      <a:accent6>
        <a:srgbClr val="FEA200"/>
      </a:accent6>
      <a:hlink>
        <a:srgbClr val="335FFE"/>
      </a:hlink>
      <a:folHlink>
        <a:srgbClr val="CA64D4"/>
      </a:folHlink>
    </a:clrScheme>
    <a:fontScheme name="Company introduction Font">
      <a:majorFont>
        <a:latin typeface="Montserrat Black"/>
        <a:ea typeface="Arial"/>
        <a:cs typeface="Arial"/>
      </a:majorFont>
      <a:minorFont>
        <a:latin typeface="Lato Ligh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Company Introduction PPThemes">
  <a:themeElements>
    <a:clrScheme name="Neon presentation">
      <a:dk1>
        <a:srgbClr val="747993"/>
      </a:dk1>
      <a:lt1>
        <a:srgbClr val="FFFFFF"/>
      </a:lt1>
      <a:dk2>
        <a:srgbClr val="111340"/>
      </a:dk2>
      <a:lt2>
        <a:srgbClr val="FFFFFF"/>
      </a:lt2>
      <a:accent1>
        <a:srgbClr val="7DCCFF"/>
      </a:accent1>
      <a:accent2>
        <a:srgbClr val="4A2C6A"/>
      </a:accent2>
      <a:accent3>
        <a:srgbClr val="9CECE0"/>
      </a:accent3>
      <a:accent4>
        <a:srgbClr val="D003FF"/>
      </a:accent4>
      <a:accent5>
        <a:srgbClr val="6B02FE"/>
      </a:accent5>
      <a:accent6>
        <a:srgbClr val="CF24B1"/>
      </a:accent6>
      <a:hlink>
        <a:srgbClr val="335FFE"/>
      </a:hlink>
      <a:folHlink>
        <a:srgbClr val="CA64D4"/>
      </a:folHlink>
    </a:clrScheme>
    <a:fontScheme name="Company introduction Font">
      <a:majorFont>
        <a:latin typeface="Montserrat Black"/>
        <a:ea typeface="Arial"/>
        <a:cs typeface="Arial"/>
      </a:majorFont>
      <a:minorFont>
        <a:latin typeface="Lato Ligh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Company Introduction PPThemes</Template>
  <TotalTime>413</TotalTime>
  <Words>1068</Words>
  <Application>Microsoft Office PowerPoint</Application>
  <PresentationFormat>Widescreen</PresentationFormat>
  <Paragraphs>163</Paragraphs>
  <Slides>23</Slides>
  <Notes>22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Aptos</vt:lpstr>
      <vt:lpstr>Arial</vt:lpstr>
      <vt:lpstr>Calibri</vt:lpstr>
      <vt:lpstr>fkGrotesk</vt:lpstr>
      <vt:lpstr>fkGroteskNeue</vt:lpstr>
      <vt:lpstr>Lato</vt:lpstr>
      <vt:lpstr>Lato Black</vt:lpstr>
      <vt:lpstr>Lato Light</vt:lpstr>
      <vt:lpstr>Montserrat Light</vt:lpstr>
      <vt:lpstr>Montserrat-Bold</vt:lpstr>
      <vt:lpstr>Segoe UI</vt:lpstr>
      <vt:lpstr>Company Introduction PPThemes</vt:lpstr>
      <vt:lpstr>1_Company Introduction PPThemes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Nishan Chathuranga</dc:creator>
  <cp:lastModifiedBy>Nishan Chathuranga</cp:lastModifiedBy>
  <cp:revision>528</cp:revision>
  <dcterms:created xsi:type="dcterms:W3CDTF">2020-03-21T22:03:23Z</dcterms:created>
  <dcterms:modified xsi:type="dcterms:W3CDTF">2025-09-01T16:34:48Z</dcterms:modified>
</cp:coreProperties>
</file>