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1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87" r:id="rId2"/>
  </p:sldMasterIdLst>
  <p:notesMasterIdLst>
    <p:notesMasterId r:id="rId28"/>
  </p:notesMasterIdLst>
  <p:handoutMasterIdLst>
    <p:handoutMasterId r:id="rId29"/>
  </p:handoutMasterIdLst>
  <p:sldIdLst>
    <p:sldId id="1772" r:id="rId3"/>
    <p:sldId id="1784" r:id="rId4"/>
    <p:sldId id="1786" r:id="rId5"/>
    <p:sldId id="1787" r:id="rId6"/>
    <p:sldId id="1788" r:id="rId7"/>
    <p:sldId id="1789" r:id="rId8"/>
    <p:sldId id="1790" r:id="rId9"/>
    <p:sldId id="1791" r:id="rId10"/>
    <p:sldId id="1810" r:id="rId11"/>
    <p:sldId id="1811" r:id="rId12"/>
    <p:sldId id="1806" r:id="rId13"/>
    <p:sldId id="1795" r:id="rId14"/>
    <p:sldId id="1796" r:id="rId15"/>
    <p:sldId id="1797" r:id="rId16"/>
    <p:sldId id="1798" r:id="rId17"/>
    <p:sldId id="1799" r:id="rId18"/>
    <p:sldId id="1800" r:id="rId19"/>
    <p:sldId id="1801" r:id="rId20"/>
    <p:sldId id="1802" r:id="rId21"/>
    <p:sldId id="1803" r:id="rId22"/>
    <p:sldId id="1804" r:id="rId23"/>
    <p:sldId id="1812" r:id="rId24"/>
    <p:sldId id="1813" r:id="rId25"/>
    <p:sldId id="1814" r:id="rId26"/>
    <p:sldId id="1792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070A0F"/>
    <a:srgbClr val="0E1330"/>
    <a:srgbClr val="5B9BD5"/>
    <a:srgbClr val="141B43"/>
    <a:srgbClr val="2B1227"/>
    <a:srgbClr val="974184"/>
    <a:srgbClr val="2F142A"/>
    <a:srgbClr val="0E253C"/>
    <a:srgbClr val="0C2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DDCCF-294C-48E6-902E-21380649A382}" v="1" dt="2025-04-27T21:10:40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514"/>
  </p:normalViewPr>
  <p:slideViewPr>
    <p:cSldViewPr snapToGrid="0">
      <p:cViewPr varScale="1">
        <p:scale>
          <a:sx n="74" d="100"/>
          <a:sy n="74" d="100"/>
        </p:scale>
        <p:origin x="1354" y="1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50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lie Serrano Delgado" userId="d52b4219-5c60-4a0c-87ad-b1ec335c0c37" providerId="ADAL" clId="{A9BDDCCF-294C-48E6-902E-21380649A382}"/>
    <pc:docChg chg="addSld delSld modSld sldOrd modSection">
      <pc:chgData name="Jolie Serrano Delgado" userId="d52b4219-5c60-4a0c-87ad-b1ec335c0c37" providerId="ADAL" clId="{A9BDDCCF-294C-48E6-902E-21380649A382}" dt="2025-04-27T21:10:56.375" v="7" actId="47"/>
      <pc:docMkLst>
        <pc:docMk/>
      </pc:docMkLst>
      <pc:sldChg chg="modSp del mod">
        <pc:chgData name="Jolie Serrano Delgado" userId="d52b4219-5c60-4a0c-87ad-b1ec335c0c37" providerId="ADAL" clId="{A9BDDCCF-294C-48E6-902E-21380649A382}" dt="2025-04-27T21:10:56.375" v="7" actId="47"/>
        <pc:sldMkLst>
          <pc:docMk/>
          <pc:sldMk cId="3460216635" sldId="1778"/>
        </pc:sldMkLst>
        <pc:spChg chg="mod">
          <ac:chgData name="Jolie Serrano Delgado" userId="d52b4219-5c60-4a0c-87ad-b1ec335c0c37" providerId="ADAL" clId="{A9BDDCCF-294C-48E6-902E-21380649A382}" dt="2025-04-27T21:10:48.389" v="4" actId="21"/>
          <ac:spMkLst>
            <pc:docMk/>
            <pc:sldMk cId="3460216635" sldId="1778"/>
            <ac:spMk id="5" creationId="{58E10FA7-5A2D-4C09-8B3F-7195A9CE858D}"/>
          </ac:spMkLst>
        </pc:spChg>
      </pc:sldChg>
      <pc:sldChg chg="add ord">
        <pc:chgData name="Jolie Serrano Delgado" userId="d52b4219-5c60-4a0c-87ad-b1ec335c0c37" providerId="ADAL" clId="{A9BDDCCF-294C-48E6-902E-21380649A382}" dt="2025-04-27T21:10:43.488" v="2"/>
        <pc:sldMkLst>
          <pc:docMk/>
          <pc:sldMk cId="3104945146" sldId="1780"/>
        </pc:sldMkLst>
      </pc:sldChg>
      <pc:sldChg chg="del">
        <pc:chgData name="Jolie Serrano Delgado" userId="d52b4219-5c60-4a0c-87ad-b1ec335c0c37" providerId="ADAL" clId="{A9BDDCCF-294C-48E6-902E-21380649A382}" dt="2025-04-27T21:10:44.259" v="3" actId="47"/>
        <pc:sldMkLst>
          <pc:docMk/>
          <pc:sldMk cId="0" sldId="1794"/>
        </pc:sldMkLst>
      </pc:sldChg>
      <pc:sldChg chg="modSp add mod">
        <pc:chgData name="Jolie Serrano Delgado" userId="d52b4219-5c60-4a0c-87ad-b1ec335c0c37" providerId="ADAL" clId="{A9BDDCCF-294C-48E6-902E-21380649A382}" dt="2025-04-27T21:10:54.306" v="6" actId="207"/>
        <pc:sldMkLst>
          <pc:docMk/>
          <pc:sldMk cId="2818285981" sldId="1795"/>
        </pc:sldMkLst>
        <pc:spChg chg="mod">
          <ac:chgData name="Jolie Serrano Delgado" userId="d52b4219-5c60-4a0c-87ad-b1ec335c0c37" providerId="ADAL" clId="{A9BDDCCF-294C-48E6-902E-21380649A382}" dt="2025-04-27T21:10:54.306" v="6" actId="207"/>
          <ac:spMkLst>
            <pc:docMk/>
            <pc:sldMk cId="2818285981" sldId="1795"/>
            <ac:spMk id="18" creationId="{8F5F15BF-00E8-0146-9639-0FB07145B42A}"/>
          </ac:spMkLst>
        </pc:spChg>
        <pc:spChg chg="mod">
          <ac:chgData name="Jolie Serrano Delgado" userId="d52b4219-5c60-4a0c-87ad-b1ec335c0c37" providerId="ADAL" clId="{A9BDDCCF-294C-48E6-902E-21380649A382}" dt="2025-04-27T21:10:51.899" v="5"/>
          <ac:spMkLst>
            <pc:docMk/>
            <pc:sldMk cId="2818285981" sldId="1795"/>
            <ac:spMk id="55309" creationId="{00000000-0000-0000-0000-000000000000}"/>
          </ac:spMkLst>
        </pc:spChg>
      </pc:sldChg>
      <pc:sldMasterChg chg="delSldLayout">
        <pc:chgData name="Jolie Serrano Delgado" userId="d52b4219-5c60-4a0c-87ad-b1ec335c0c37" providerId="ADAL" clId="{A9BDDCCF-294C-48E6-902E-21380649A382}" dt="2025-04-27T21:10:56.375" v="7" actId="47"/>
        <pc:sldMasterMkLst>
          <pc:docMk/>
          <pc:sldMasterMk cId="984319872" sldId="2147483732"/>
        </pc:sldMasterMkLst>
        <pc:sldLayoutChg chg="del">
          <pc:chgData name="Jolie Serrano Delgado" userId="d52b4219-5c60-4a0c-87ad-b1ec335c0c37" providerId="ADAL" clId="{A9BDDCCF-294C-48E6-902E-21380649A382}" dt="2025-04-27T21:10:56.375" v="7" actId="47"/>
          <pc:sldLayoutMkLst>
            <pc:docMk/>
            <pc:sldMasterMk cId="984319872" sldId="2147483732"/>
            <pc:sldLayoutMk cId="927810781" sldId="21474837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4EFCAFE-212C-4734-BC77-7E2EAA445D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26631-D6CC-4646-B826-30D44D5085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159EF-ED2B-408F-BCA3-D34D4F7DB760}" type="datetimeFigureOut">
              <a:rPr lang="es-CO" smtClean="0"/>
              <a:t>31/08/2025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82AC57-3955-4BDA-8F61-BF1320FB63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B30DE2-14A2-4BFD-BD83-BC2335DB6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DCDF6-AAFB-4FAC-BBF4-14E3AC0CA55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68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38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24575,'12'6'0,"-5"-5"0,-2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9T22:42:2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88C5-1697-4F06-B106-3EE216118B56}" type="datetimeFigureOut">
              <a:rPr lang="es-CO" smtClean="0"/>
              <a:t>31/08/2025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8975-4C2E-4E2E-9D18-43E3EE8DFED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9825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8975-4C2E-4E2E-9D18-43E3EE8DFED9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282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1B8975-4C2E-4E2E-9D18-43E3EE8DFED9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37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31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81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6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73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26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B899192-C73F-C964-67D1-A9EC314932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304800"/>
            <a:ext cx="4206240" cy="6096000"/>
          </a:xfrm>
          <a:prstGeom prst="roundRect">
            <a:avLst>
              <a:gd name="adj" fmla="val 41857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3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EE4A100-72D1-601E-31B5-85731E43D6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9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20CFF4-B710-EFF0-E0EA-228FD8DBA6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66743" y="1266825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FFEA2EB-1356-0778-E2C9-65B34EC31E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30506" y="3429000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562ED28-0356-B401-F8C5-8D4CDE09E7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14154" y="1266825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6F4EC21-26F3-8928-95C0-5C5B81D7BF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7917" y="3429000"/>
            <a:ext cx="2163763" cy="2162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6ABF858-D906-1DF0-0F1A-8A2F304911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829" y="809625"/>
            <a:ext cx="3850285" cy="26193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1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2B843E3-2388-1EA1-181B-2C8769E99C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7413" y="554038"/>
            <a:ext cx="10528300" cy="5680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4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84A40A-6780-2612-38F0-D8FF4899B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200" y="1773382"/>
            <a:ext cx="2854181" cy="285418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CCB2F9-BD06-9411-971C-766F537736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8909" y="1773382"/>
            <a:ext cx="2854181" cy="285418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F697BD6-5A5F-8186-10E0-F12C2433FD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60254" y="1773382"/>
            <a:ext cx="2854181" cy="285418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2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heme" Target="../theme/theme1.xml"/><Relationship Id="rId7" Type="http://schemas.openxmlformats.org/officeDocument/2006/relationships/hyperlink" Target="https://slidesgratis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shopping.ppthemes.com/" TargetMode="External"/><Relationship Id="rId4" Type="http://schemas.openxmlformats.org/officeDocument/2006/relationships/hyperlink" Target="http://ppthemes.com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hyperlink" Target="http://shopping.ppthemes.com/" TargetMode="Externa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hyperlink" Target="http://ppthemes.com/" TargetMode="Externa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hyperlink" Target="https://slidesgrati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/>
        </p:nvSpPr>
        <p:spPr>
          <a:xfrm>
            <a:off x="1753900" y="-905770"/>
            <a:ext cx="328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http://shopping.ppthemes.com/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159026" y="-1178145"/>
            <a:ext cx="12032974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753900" y="-801102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11845" y="-771308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83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45000">
              <a:srgbClr val="3E1443"/>
            </a:gs>
            <a:gs pos="25000">
              <a:schemeClr val="accent6">
                <a:lumMod val="5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/>
        </p:nvSpPr>
        <p:spPr>
          <a:xfrm>
            <a:off x="0" y="-1178145"/>
            <a:ext cx="12192000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/>
        </p:nvSpPr>
        <p:spPr>
          <a:xfrm>
            <a:off x="1753900" y="-905770"/>
            <a:ext cx="3281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http://shopping.ppthemes.com/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/>
        </p:nvSpPr>
        <p:spPr>
          <a:xfrm>
            <a:off x="8659820" y="-64510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17EEEA6-41DF-4DA7-9145-B9D6D18D11EF}"/>
              </a:ext>
            </a:extLst>
          </p:cNvPr>
          <p:cNvSpPr/>
          <p:nvPr userDrawn="1"/>
        </p:nvSpPr>
        <p:spPr>
          <a:xfrm>
            <a:off x="159026" y="-1178145"/>
            <a:ext cx="12032974" cy="1160711"/>
          </a:xfrm>
          <a:prstGeom prst="rect">
            <a:avLst/>
          </a:prstGeom>
          <a:solidFill>
            <a:srgbClr val="4C0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8554778-3CBD-4CEA-8118-6E137767477E}"/>
              </a:ext>
            </a:extLst>
          </p:cNvPr>
          <p:cNvSpPr txBox="1"/>
          <p:nvPr userDrawn="1"/>
        </p:nvSpPr>
        <p:spPr>
          <a:xfrm>
            <a:off x="1753900" y="-801102"/>
            <a:ext cx="30460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http://ppthemes.com/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F01F04-39F1-462C-B506-5DE4232D30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53" y="-1083156"/>
            <a:ext cx="1555777" cy="97073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900B17B7-C9A3-41CE-939E-E45D1955FCD3}"/>
              </a:ext>
            </a:extLst>
          </p:cNvPr>
          <p:cNvSpPr txBox="1"/>
          <p:nvPr userDrawn="1"/>
        </p:nvSpPr>
        <p:spPr>
          <a:xfrm>
            <a:off x="8611845" y="-771308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https://slidesgratis.com/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7C819BA-7AFD-4214-A544-2BC37CACF3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 r="12615" b="30833"/>
          <a:stretch/>
        </p:blipFill>
        <p:spPr>
          <a:xfrm>
            <a:off x="321364" y="-974539"/>
            <a:ext cx="1337946" cy="6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customXml" Target="../ink/ink1.xml"/><Relationship Id="rId12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image" Target="../media/image6.png"/><Relationship Id="rId10" Type="http://schemas.openxmlformats.org/officeDocument/2006/relationships/customXml" Target="../ink/ink3.xml"/><Relationship Id="rId4" Type="http://schemas.openxmlformats.org/officeDocument/2006/relationships/image" Target="../media/image5.png"/><Relationship Id="rId9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ink/ink29.xm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5" Type="http://schemas.openxmlformats.org/officeDocument/2006/relationships/customXml" Target="../ink/ink3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21" Type="http://schemas.openxmlformats.org/officeDocument/2006/relationships/image" Target="../media/image42.pn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Relationship Id="rId22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21" Type="http://schemas.openxmlformats.org/officeDocument/2006/relationships/image" Target="../media/image45.pn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21" Type="http://schemas.openxmlformats.org/officeDocument/2006/relationships/image" Target="../media/image47.pn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21" Type="http://schemas.openxmlformats.org/officeDocument/2006/relationships/image" Target="../media/image43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6.png"/><Relationship Id="rId5" Type="http://schemas.openxmlformats.org/officeDocument/2006/relationships/customXml" Target="../ink/ink6.xml"/><Relationship Id="rId10" Type="http://schemas.openxmlformats.org/officeDocument/2006/relationships/image" Target="../media/image5.png"/><Relationship Id="rId4" Type="http://schemas.openxmlformats.org/officeDocument/2006/relationships/image" Target="../media/image31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svg"/><Relationship Id="rId18" Type="http://schemas.openxmlformats.org/officeDocument/2006/relationships/image" Target="../media/image38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5.svg"/><Relationship Id="rId10" Type="http://schemas.openxmlformats.org/officeDocument/2006/relationships/image" Target="../media/image29.png"/><Relationship Id="rId19" Type="http://schemas.openxmlformats.org/officeDocument/2006/relationships/image" Target="../media/image39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2.xml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4" Type="http://schemas.openxmlformats.org/officeDocument/2006/relationships/customXml" Target="../ink/ink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4.xml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7.xml"/><Relationship Id="rId4" Type="http://schemas.openxmlformats.org/officeDocument/2006/relationships/customXml" Target="../ink/ink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4.xml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0.xml"/><Relationship Id="rId4" Type="http://schemas.openxmlformats.org/officeDocument/2006/relationships/customXml" Target="../ink/ink3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10.png"/><Relationship Id="rId7" Type="http://schemas.openxmlformats.org/officeDocument/2006/relationships/slide" Target="slide2.xml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43.xml"/><Relationship Id="rId4" Type="http://schemas.openxmlformats.org/officeDocument/2006/relationships/customXml" Target="../ink/ink4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slide" Target="slide2.xml"/><Relationship Id="rId12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6.png"/><Relationship Id="rId5" Type="http://schemas.openxmlformats.org/officeDocument/2006/relationships/customXml" Target="../ink/ink10.xml"/><Relationship Id="rId10" Type="http://schemas.openxmlformats.org/officeDocument/2006/relationships/image" Target="../media/image5.png"/><Relationship Id="rId4" Type="http://schemas.openxmlformats.org/officeDocument/2006/relationships/customXml" Target="../ink/ink9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slide" Target="slide2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3.xml"/><Relationship Id="rId4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slide" Target="slide2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16.xml"/><Relationship Id="rId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ink/ink17.xml"/><Relationship Id="rId7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customXml" Target="../ink/ink18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customXml" Target="../ink/ink20.xml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customXml" Target="../ink/ink21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.png"/><Relationship Id="rId7" Type="http://schemas.openxmlformats.org/officeDocument/2006/relationships/slide" Target="slide4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25.xml"/><Relationship Id="rId4" Type="http://schemas.openxmlformats.org/officeDocument/2006/relationships/customXml" Target="../ink/ink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5" Type="http://schemas.openxmlformats.org/officeDocument/2006/relationships/image" Target="../media/image18.png"/><Relationship Id="rId4" Type="http://schemas.openxmlformats.org/officeDocument/2006/relationships/customXml" Target="../ink/ink26.xml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2C2553C5-4E60-E27F-FF58-9DC76003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490" y="1732192"/>
            <a:ext cx="4043243" cy="2695494"/>
          </a:xfrm>
          <a:prstGeom prst="rect">
            <a:avLst/>
          </a:prstGeom>
        </p:spPr>
      </p:pic>
      <p:pic>
        <p:nvPicPr>
          <p:cNvPr id="28" name="Picture 27" descr="A person with glasses and a beard wearing a black shirt&#10;&#10;AI-generated content may be incorrect.">
            <a:extLst>
              <a:ext uri="{FF2B5EF4-FFF2-40B4-BE49-F238E27FC236}">
                <a16:creationId xmlns:a16="http://schemas.microsoft.com/office/drawing/2014/main" id="{D3A1C52A-7DC2-6FE3-71E1-7F3B776E1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9134" y="1664110"/>
            <a:ext cx="4201269" cy="2800844"/>
          </a:xfrm>
          <a:prstGeom prst="rect">
            <a:avLst/>
          </a:prstGeom>
        </p:spPr>
      </p:pic>
      <p:pic>
        <p:nvPicPr>
          <p:cNvPr id="7" name="Picture 6" descr="A person with glasses and a beard wearing a black shirt&#10;&#10;AI-generated content may be incorrect.">
            <a:extLst>
              <a:ext uri="{FF2B5EF4-FFF2-40B4-BE49-F238E27FC236}">
                <a16:creationId xmlns:a16="http://schemas.microsoft.com/office/drawing/2014/main" id="{E0E60851-F21D-5E1C-D2B7-AF4C5282F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224" y="1696333"/>
            <a:ext cx="4125298" cy="2750197"/>
          </a:xfrm>
          <a:prstGeom prst="rect">
            <a:avLst/>
          </a:prstGeom>
        </p:spPr>
      </p:pic>
      <p:pic>
        <p:nvPicPr>
          <p:cNvPr id="5" name="Picture 4" descr="A person with black shirt and beard&#10;&#10;AI-generated content may be incorrect.">
            <a:extLst>
              <a:ext uri="{FF2B5EF4-FFF2-40B4-BE49-F238E27FC236}">
                <a16:creationId xmlns:a16="http://schemas.microsoft.com/office/drawing/2014/main" id="{92240520-FECC-9C8E-8089-0BCA6C3DA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679" y="1694924"/>
            <a:ext cx="4155047" cy="27700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F84E82-DA67-AC7D-4B62-61758D713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2274" y="1664110"/>
            <a:ext cx="4201270" cy="28008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-87577" y="-128480"/>
            <a:ext cx="12367154" cy="711496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2303742" y="561632"/>
            <a:ext cx="2501723" cy="250172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683089" y="1249857"/>
            <a:ext cx="3842718" cy="3842718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2101984" y="2000706"/>
            <a:ext cx="2976665" cy="2976665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843537" y="2859931"/>
            <a:ext cx="10477690" cy="1342417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2016585" y="1563473"/>
            <a:ext cx="4260714" cy="1342417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2990645" y="1424138"/>
            <a:ext cx="236314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accent4"/>
                </a:solidFill>
                <a:effectLst>
                  <a:reflection blurRad="6350" stA="55000" endA="300" endPos="45500" dir="5400000" sy="-100000" algn="bl" rotWithShape="0"/>
                </a:effectLst>
                <a:latin typeface="+mj-lt"/>
              </a:rPr>
              <a:t>404</a:t>
            </a:r>
            <a:endParaRPr lang="en-US" sz="8800" b="0" cap="none" spc="0" dirty="0">
              <a:ln w="0"/>
              <a:solidFill>
                <a:schemeClr val="accent4"/>
              </a:solidFill>
              <a:effectLst>
                <a:reflection blurRad="6350" stA="55000" endA="300" endPos="45500" dir="5400000" sy="-10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971919" y="2827320"/>
            <a:ext cx="103493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VIBES  NOT  FOUND</a:t>
            </a:r>
            <a:endParaRPr lang="en-US" sz="8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435791" y="4811022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805476" y="418836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736361" y="1249857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7526268" y="802385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7371534" y="4320369"/>
            <a:ext cx="403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VibeCodeIt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 2025 - </a:t>
            </a:r>
            <a:r>
              <a:rPr lang="en-US" sz="2400" b="1" dirty="0" err="1">
                <a:solidFill>
                  <a:schemeClr val="bg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Xeynergy</a:t>
            </a:r>
            <a:endParaRPr lang="en-US" sz="2400" b="1" dirty="0">
              <a:solidFill>
                <a:schemeClr val="bg2"/>
              </a:solidFill>
              <a:effectLst>
                <a:outerShdw blurRad="128488" dist="141684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421F36C-EA6F-91DF-5E74-2A85DAA9D4D4}"/>
                  </a:ext>
                </a:extLst>
              </p14:cNvPr>
              <p14:cNvContentPartPr/>
              <p14:nvPr/>
            </p14:nvContentPartPr>
            <p14:xfrm>
              <a:off x="8225426" y="472021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421F36C-EA6F-91DF-5E74-2A85DAA9D4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6786" y="47112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86346" y="-2218067"/>
                <a:ext cx="2664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C0F76A-515D-48E4-9BDF-B2061DEE0661}"/>
              </a:ext>
            </a:extLst>
          </p:cNvPr>
          <p:cNvSpPr/>
          <p:nvPr/>
        </p:nvSpPr>
        <p:spPr>
          <a:xfrm>
            <a:off x="12767646" y="4374255"/>
            <a:ext cx="2223105" cy="16168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5148389" y="4374255"/>
            <a:ext cx="2223105" cy="1547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FE433C-2D6B-3ECC-69E1-6B7CB7C9AAC0}"/>
              </a:ext>
            </a:extLst>
          </p:cNvPr>
          <p:cNvSpPr/>
          <p:nvPr/>
        </p:nvSpPr>
        <p:spPr>
          <a:xfrm>
            <a:off x="17542196" y="4374255"/>
            <a:ext cx="2223105" cy="16168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19922939" y="4374255"/>
            <a:ext cx="2223105" cy="154715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8F7F71A-7E9B-DEE4-0FDA-E2D7CA40C759}"/>
              </a:ext>
            </a:extLst>
          </p:cNvPr>
          <p:cNvSpPr/>
          <p:nvPr/>
        </p:nvSpPr>
        <p:spPr>
          <a:xfrm>
            <a:off x="22304017" y="4374255"/>
            <a:ext cx="2223105" cy="16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6F2A5-8FC6-448E-0D9F-9C0BBD39045A}"/>
              </a:ext>
            </a:extLst>
          </p:cNvPr>
          <p:cNvSpPr txBox="1"/>
          <p:nvPr/>
        </p:nvSpPr>
        <p:spPr>
          <a:xfrm>
            <a:off x="12831343" y="4782034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Ramalka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53F6A0-9DB0-32AF-9C4C-7D23C9883EDB}"/>
              </a:ext>
            </a:extLst>
          </p:cNvPr>
          <p:cNvSpPr txBox="1"/>
          <p:nvPr/>
        </p:nvSpPr>
        <p:spPr>
          <a:xfrm>
            <a:off x="15148389" y="4782034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Hiran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QA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6BF446-00A0-CF98-5CF1-25CF10C27373}"/>
              </a:ext>
            </a:extLst>
          </p:cNvPr>
          <p:cNvSpPr txBox="1"/>
          <p:nvPr/>
        </p:nvSpPr>
        <p:spPr>
          <a:xfrm>
            <a:off x="17621857" y="4782034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Sachinda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Dev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285F94-B188-2E3F-7ACA-2BD2BA575BC2}"/>
              </a:ext>
            </a:extLst>
          </p:cNvPr>
          <p:cNvSpPr txBox="1"/>
          <p:nvPr/>
        </p:nvSpPr>
        <p:spPr>
          <a:xfrm>
            <a:off x="19986636" y="4782034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Nishan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5320E5-0591-F350-5E1F-FF18AEBC0D79}"/>
              </a:ext>
            </a:extLst>
          </p:cNvPr>
          <p:cNvSpPr txBox="1"/>
          <p:nvPr/>
        </p:nvSpPr>
        <p:spPr>
          <a:xfrm>
            <a:off x="22367714" y="4782034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Shohan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Support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D8074-AE06-F5CC-F405-E58DF8C2C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F8205D-9ABE-87AB-C312-708D435184CB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8F5899-0511-CB60-FF35-B85C2CCEFCB1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C09D41-9FA1-3248-360F-82D22C60C266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C09D41-9FA1-3248-360F-82D22C60C2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CE3240-CD37-2CA2-AF32-01AC4526DFFE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CE3240-CD37-2CA2-AF32-01AC4526DF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AA6A42-800E-3232-C101-85C0043E8721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AA6A42-800E-3232-C101-85C0043E87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FB2B202E-F6DE-85EA-0D7F-2951E513B86A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D1AC99AA-A89B-B765-B841-89947E61E4ED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7B6E3624-F3D8-62D8-1798-17F46E7ED905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7119C4-3B7D-2EC1-41AC-AEDB2D868035}"/>
              </a:ext>
            </a:extLst>
          </p:cNvPr>
          <p:cNvSpPr/>
          <p:nvPr/>
        </p:nvSpPr>
        <p:spPr>
          <a:xfrm>
            <a:off x="4880344" y="1089700"/>
            <a:ext cx="3097800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CF0411-4A86-3C19-E57D-AF34E6725F13}"/>
              </a:ext>
            </a:extLst>
          </p:cNvPr>
          <p:cNvSpPr/>
          <p:nvPr/>
        </p:nvSpPr>
        <p:spPr>
          <a:xfrm>
            <a:off x="4351523" y="520058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BB252C-5AD4-B7FA-3E46-94825648210E}"/>
              </a:ext>
            </a:extLst>
          </p:cNvPr>
          <p:cNvSpPr/>
          <p:nvPr/>
        </p:nvSpPr>
        <p:spPr>
          <a:xfrm>
            <a:off x="4641651" y="421576"/>
            <a:ext cx="14638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OUR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8C8CE-607D-86B4-1B71-A7EA0595EBF2}"/>
              </a:ext>
            </a:extLst>
          </p:cNvPr>
          <p:cNvSpPr/>
          <p:nvPr/>
        </p:nvSpPr>
        <p:spPr>
          <a:xfrm>
            <a:off x="4773815" y="1074238"/>
            <a:ext cx="33338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STRATEGY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55D5BD-E764-89D5-C758-5A5E80DEF00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629F9C-A10D-64C6-37CB-A602DBCB8E33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0CE3B46-5AC5-F74A-8BEB-EBCD070F0853}"/>
              </a:ext>
            </a:extLst>
          </p:cNvPr>
          <p:cNvSpPr/>
          <p:nvPr/>
        </p:nvSpPr>
        <p:spPr>
          <a:xfrm>
            <a:off x="1159886" y="2261614"/>
            <a:ext cx="3613930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ECDC1-90BE-292D-B4B6-B82FC15CF45C}"/>
              </a:ext>
            </a:extLst>
          </p:cNvPr>
          <p:cNvSpPr txBox="1"/>
          <p:nvPr/>
        </p:nvSpPr>
        <p:spPr>
          <a:xfrm>
            <a:off x="1314244" y="2255904"/>
            <a:ext cx="3459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*-instructions.md</a:t>
            </a:r>
            <a:endParaRPr lang="en-US" sz="2400" dirty="0"/>
          </a:p>
        </p:txBody>
      </p:sp>
      <p:sp>
        <p:nvSpPr>
          <p:cNvPr id="2" name="Rounded Rectangle 35">
            <a:extLst>
              <a:ext uri="{FF2B5EF4-FFF2-40B4-BE49-F238E27FC236}">
                <a16:creationId xmlns:a16="http://schemas.microsoft.com/office/drawing/2014/main" id="{CF4B6B00-4F88-5989-A0A9-1E282078622C}"/>
              </a:ext>
            </a:extLst>
          </p:cNvPr>
          <p:cNvSpPr/>
          <p:nvPr/>
        </p:nvSpPr>
        <p:spPr>
          <a:xfrm>
            <a:off x="1159886" y="3906455"/>
            <a:ext cx="6020232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71AD7-D056-118B-7FE6-8C705CF91848}"/>
              </a:ext>
            </a:extLst>
          </p:cNvPr>
          <p:cNvSpPr txBox="1"/>
          <p:nvPr/>
        </p:nvSpPr>
        <p:spPr>
          <a:xfrm>
            <a:off x="1314243" y="3900745"/>
            <a:ext cx="5782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SDD – Spec Driven Development, but for AI</a:t>
            </a:r>
            <a:endParaRPr lang="en-US" sz="2400" dirty="0"/>
          </a:p>
        </p:txBody>
      </p:sp>
      <p:sp>
        <p:nvSpPr>
          <p:cNvPr id="16" name="Rounded Rectangle 35">
            <a:extLst>
              <a:ext uri="{FF2B5EF4-FFF2-40B4-BE49-F238E27FC236}">
                <a16:creationId xmlns:a16="http://schemas.microsoft.com/office/drawing/2014/main" id="{D58ADC24-76BA-7EFB-5E10-0C4FEC567777}"/>
              </a:ext>
            </a:extLst>
          </p:cNvPr>
          <p:cNvSpPr/>
          <p:nvPr/>
        </p:nvSpPr>
        <p:spPr>
          <a:xfrm>
            <a:off x="1159885" y="4460244"/>
            <a:ext cx="4014788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67224-3503-C3B7-F33E-F5C04A463654}"/>
              </a:ext>
            </a:extLst>
          </p:cNvPr>
          <p:cNvSpPr txBox="1"/>
          <p:nvPr/>
        </p:nvSpPr>
        <p:spPr>
          <a:xfrm>
            <a:off x="1314243" y="4454534"/>
            <a:ext cx="3860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3S – Single, Short, Specific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8E34F-CDF7-F81B-234E-D5AA65686B3D}"/>
              </a:ext>
            </a:extLst>
          </p:cNvPr>
          <p:cNvSpPr txBox="1"/>
          <p:nvPr/>
        </p:nvSpPr>
        <p:spPr>
          <a:xfrm>
            <a:off x="1612510" y="4994669"/>
            <a:ext cx="81135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Single: Don't try to pack too many instructions in your prompt.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Short: Don't be too long winded, which can be confusing for the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Specific: Instruct specifically for what you are trying to achieve.</a:t>
            </a:r>
          </a:p>
        </p:txBody>
      </p:sp>
      <p:sp>
        <p:nvSpPr>
          <p:cNvPr id="20" name="Rounded Rectangle 35">
            <a:extLst>
              <a:ext uri="{FF2B5EF4-FFF2-40B4-BE49-F238E27FC236}">
                <a16:creationId xmlns:a16="http://schemas.microsoft.com/office/drawing/2014/main" id="{A8265F20-EF01-6C1B-C914-2BB3C1C21714}"/>
              </a:ext>
            </a:extLst>
          </p:cNvPr>
          <p:cNvSpPr/>
          <p:nvPr/>
        </p:nvSpPr>
        <p:spPr>
          <a:xfrm>
            <a:off x="1159885" y="5972773"/>
            <a:ext cx="4014788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CABA79-2C88-A59D-16AB-29CFA2F055DE}"/>
              </a:ext>
            </a:extLst>
          </p:cNvPr>
          <p:cNvSpPr txBox="1"/>
          <p:nvPr/>
        </p:nvSpPr>
        <p:spPr>
          <a:xfrm>
            <a:off x="1314243" y="5967063"/>
            <a:ext cx="38604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HITL – Human-in-the-loop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E3C23-E9C9-B805-5F39-75FA910C2A6D}"/>
              </a:ext>
            </a:extLst>
          </p:cNvPr>
          <p:cNvSpPr txBox="1"/>
          <p:nvPr/>
        </p:nvSpPr>
        <p:spPr>
          <a:xfrm>
            <a:off x="1583877" y="2765729"/>
            <a:ext cx="94482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Instead of manually including context in every chat prompt, specify custom instructions in a Markdown file to ensure consistent AI responses that align with your coding practices and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630421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28D7F549-013B-C493-13DA-4719B706529C}"/>
              </a:ext>
            </a:extLst>
          </p:cNvPr>
          <p:cNvSpPr/>
          <p:nvPr/>
        </p:nvSpPr>
        <p:spPr>
          <a:xfrm>
            <a:off x="4997595" y="2093649"/>
            <a:ext cx="2234046" cy="45161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EA02B1B-DED2-A9FE-335B-BC35769F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4" y="2335005"/>
            <a:ext cx="3587485" cy="1004776"/>
          </a:xfrm>
          <a:prstGeom prst="rect">
            <a:avLst/>
          </a:prstGeom>
        </p:spPr>
      </p:pic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384DC52C-7DCC-7375-94C8-3F2F01998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4" y="3762126"/>
            <a:ext cx="3280242" cy="1339005"/>
          </a:xfrm>
          <a:prstGeom prst="rect">
            <a:avLst/>
          </a:prstGeom>
        </p:spPr>
      </p:pic>
      <p:pic>
        <p:nvPicPr>
          <p:cNvPr id="13" name="Picture 12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8D6BE7F3-710D-B634-4B81-BF80792AB0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385" y="2286576"/>
            <a:ext cx="1217230" cy="1217230"/>
          </a:xfrm>
          <a:prstGeom prst="rect">
            <a:avLst/>
          </a:prstGeom>
        </p:spPr>
      </p:pic>
      <p:pic>
        <p:nvPicPr>
          <p:cNvPr id="15" name="Picture 14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A40C31B1-2AE5-EC84-E510-A0B47CB62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90" y="5221111"/>
            <a:ext cx="1302584" cy="1302584"/>
          </a:xfrm>
          <a:prstGeom prst="rect">
            <a:avLst/>
          </a:prstGeom>
        </p:spPr>
      </p:pic>
      <p:pic>
        <p:nvPicPr>
          <p:cNvPr id="20" name="Picture 19" descr="A blue and black symbol&#10;&#10;AI-generated content may be incorrect.">
            <a:extLst>
              <a:ext uri="{FF2B5EF4-FFF2-40B4-BE49-F238E27FC236}">
                <a16:creationId xmlns:a16="http://schemas.microsoft.com/office/drawing/2014/main" id="{B0E7A349-5BF0-B7C2-46C6-B4036F1CA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90" y="3788329"/>
            <a:ext cx="1373093" cy="1222052"/>
          </a:xfrm>
          <a:prstGeom prst="rect">
            <a:avLst/>
          </a:prstGeom>
        </p:spPr>
      </p:pic>
      <p:pic>
        <p:nvPicPr>
          <p:cNvPr id="22" name="Picture 21" descr="A pink and blue logo&#10;&#10;AI-generated content may be incorrect.">
            <a:extLst>
              <a:ext uri="{FF2B5EF4-FFF2-40B4-BE49-F238E27FC236}">
                <a16:creationId xmlns:a16="http://schemas.microsoft.com/office/drawing/2014/main" id="{59D752DD-E33E-F9C8-AC81-CB58C6B01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74" y="1882390"/>
            <a:ext cx="4562949" cy="1825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C30037-F432-5AF4-1806-D6B33DC33058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67C506-0374-5031-4027-CAE7CA24C18C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30D30FA1-A5AA-6A15-FEC1-07655774F2FD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Oval 9">
            <a:hlinkClick r:id="rId8" action="ppaction://hlinksldjump"/>
            <a:extLst>
              <a:ext uri="{FF2B5EF4-FFF2-40B4-BE49-F238E27FC236}">
                <a16:creationId xmlns:a16="http://schemas.microsoft.com/office/drawing/2014/main" id="{217CF9E8-B3A6-7877-B5A1-2F936B72202C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C09204D8-372C-0052-08B0-D4B3F137DFF8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ounded Rectangle 8">
            <a:extLst>
              <a:ext uri="{FF2B5EF4-FFF2-40B4-BE49-F238E27FC236}">
                <a16:creationId xmlns:a16="http://schemas.microsoft.com/office/drawing/2014/main" id="{ABC85568-DFF2-5CE5-D15D-78D0960D481C}"/>
              </a:ext>
            </a:extLst>
          </p:cNvPr>
          <p:cNvSpPr/>
          <p:nvPr/>
        </p:nvSpPr>
        <p:spPr>
          <a:xfrm>
            <a:off x="4352720" y="558274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F013B-CDF2-A49A-4E21-DB1BA2DA4597}"/>
              </a:ext>
            </a:extLst>
          </p:cNvPr>
          <p:cNvSpPr/>
          <p:nvPr/>
        </p:nvSpPr>
        <p:spPr>
          <a:xfrm>
            <a:off x="4492163" y="459792"/>
            <a:ext cx="17652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TECH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107172-E03B-C86E-586D-2BDCACA2D3A6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STACK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91D8D8EE-A577-A27D-3E22-50F86A0E21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4" y="5445080"/>
            <a:ext cx="4419984" cy="8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9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9441101">
            <a:off x="2045767" y="1167437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6359531">
            <a:off x="1210809" y="2025153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3837329">
            <a:off x="1271532" y="3263650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527400">
            <a:off x="2181829" y="4192618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20595973">
            <a:off x="3402403" y="4131010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7796779">
            <a:off x="4221675" y="3316603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5056664">
            <a:off x="4192045" y="2049594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2220945">
            <a:off x="3317935" y="1162992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1148" y="1446854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7703" y="2520721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8616" y="4851292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14301" y="1422694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67230" y="4827483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35324" y="2477035"/>
            <a:ext cx="657904" cy="65790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99996" y="3926923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50107" y="3963435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2FE379F-DB52-8B15-4123-E7B105475A7F}"/>
              </a:ext>
            </a:extLst>
          </p:cNvPr>
          <p:cNvSpPr txBox="1"/>
          <p:nvPr/>
        </p:nvSpPr>
        <p:spPr>
          <a:xfrm>
            <a:off x="6675241" y="1348805"/>
            <a:ext cx="52108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AI IN EVERY STEP OF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SDLC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16" name="Text Placeholder 51">
            <a:extLst>
              <a:ext uri="{FF2B5EF4-FFF2-40B4-BE49-F238E27FC236}">
                <a16:creationId xmlns:a16="http://schemas.microsoft.com/office/drawing/2014/main" id="{045B7CD9-52AF-F5CD-7BDC-07EE872E3179}"/>
              </a:ext>
            </a:extLst>
          </p:cNvPr>
          <p:cNvSpPr txBox="1">
            <a:spLocks/>
          </p:cNvSpPr>
          <p:nvPr/>
        </p:nvSpPr>
        <p:spPr>
          <a:xfrm>
            <a:off x="6696023" y="2965616"/>
            <a:ext cx="5210841" cy="2525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We integrated AI into every stage of the Software Development Life Cycle (SDLC) to enhance efficiency and quality.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During requirements gathering, AI analyzed user needs and past project data to generate clear, optimized specifications.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In design, AI-driven tools suggested architectures, patterns, and UI/UX improvements based on best practices. During development and testing, AI-assisted coding, automated code reviews, and intelligent test case generation ensured cleaner, more reliable builds.</a:t>
            </a:r>
          </a:p>
        </p:txBody>
      </p:sp>
    </p:spTree>
    <p:extLst>
      <p:ext uri="{BB962C8B-B14F-4D97-AF65-F5344CB8AC3E}">
        <p14:creationId xmlns:p14="http://schemas.microsoft.com/office/powerpoint/2010/main" val="2818285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4A000C17-B4B9-6F03-88DC-B36D6E944FEE}"/>
              </a:ext>
            </a:extLst>
          </p:cNvPr>
          <p:cNvSpPr/>
          <p:nvPr/>
        </p:nvSpPr>
        <p:spPr>
          <a:xfrm>
            <a:off x="7320848" y="893091"/>
            <a:ext cx="3954087" cy="106849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2141101">
            <a:off x="3288790" y="1148921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9059531">
            <a:off x="2098587" y="1151164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6537329">
            <a:off x="1259585" y="2048662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4227400">
            <a:off x="1277518" y="3346192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695973">
            <a:off x="2173238" y="4160082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20496779">
            <a:off x="3339109" y="4174343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7756664">
            <a:off x="4178708" y="3274180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4920945">
            <a:off x="4392258" y="1427564"/>
            <a:ext cx="2489028" cy="2278480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glow rad="406400">
              <a:schemeClr val="accent4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396" y="1982962"/>
            <a:ext cx="1131947" cy="1131947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9435" y="1431877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5235" y="4851827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3951" y="1476444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8927" y="3785301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1024" y="3924122"/>
            <a:ext cx="657904" cy="65790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98411" y="4795674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91067" y="2441907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2FE379F-DB52-8B15-4123-E7B105475A7F}"/>
              </a:ext>
            </a:extLst>
          </p:cNvPr>
          <p:cNvSpPr txBox="1"/>
          <p:nvPr/>
        </p:nvSpPr>
        <p:spPr>
          <a:xfrm>
            <a:off x="6667500" y="7860030"/>
            <a:ext cx="420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>
                <a:ln>
                  <a:noFill/>
                </a:ln>
                <a:solidFill>
                  <a:srgbClr val="D003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BUSINESS</a:t>
            </a:r>
            <a:r>
              <a:rPr kumimoji="0" lang="es-CO" sz="4000" b="0" i="0" u="none" strike="noStrike" kern="1200" cap="none" spc="0" normalizeH="0" baseline="0" noProof="0" dirty="0">
                <a:ln>
                  <a:noFill/>
                </a:ln>
                <a:solidFill>
                  <a:srgbClr val="74799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INFOGRAPHIC</a:t>
            </a:r>
          </a:p>
        </p:txBody>
      </p:sp>
      <p:sp>
        <p:nvSpPr>
          <p:cNvPr id="116" name="Text Placeholder 51">
            <a:extLst>
              <a:ext uri="{FF2B5EF4-FFF2-40B4-BE49-F238E27FC236}">
                <a16:creationId xmlns:a16="http://schemas.microsoft.com/office/drawing/2014/main" id="{045B7CD9-52AF-F5CD-7BDC-07EE872E3179}"/>
              </a:ext>
            </a:extLst>
          </p:cNvPr>
          <p:cNvSpPr txBox="1">
            <a:spLocks/>
          </p:cNvSpPr>
          <p:nvPr/>
        </p:nvSpPr>
        <p:spPr>
          <a:xfrm>
            <a:off x="6696023" y="9262286"/>
            <a:ext cx="4173478" cy="2525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4A9C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578DB1-8B7A-E89F-52C5-B41EBA2493E7}"/>
              </a:ext>
            </a:extLst>
          </p:cNvPr>
          <p:cNvSpPr txBox="1"/>
          <p:nvPr/>
        </p:nvSpPr>
        <p:spPr>
          <a:xfrm>
            <a:off x="7241716" y="2134348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THE PROBLEM</a:t>
            </a:r>
          </a:p>
        </p:txBody>
      </p:sp>
      <p:sp>
        <p:nvSpPr>
          <p:cNvPr id="5" name="Text Placeholder 51">
            <a:extLst>
              <a:ext uri="{FF2B5EF4-FFF2-40B4-BE49-F238E27FC236}">
                <a16:creationId xmlns:a16="http://schemas.microsoft.com/office/drawing/2014/main" id="{9D7111D6-04AB-EA6B-0400-DF80A57AEA0A}"/>
              </a:ext>
            </a:extLst>
          </p:cNvPr>
          <p:cNvSpPr txBox="1">
            <a:spLocks/>
          </p:cNvSpPr>
          <p:nvPr/>
        </p:nvSpPr>
        <p:spPr>
          <a:xfrm>
            <a:off x="7320848" y="2810378"/>
            <a:ext cx="4127108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2" name="Picture 1" descr="A black and blue text&#10;&#10;AI-generated content may be incorrect.">
            <a:extLst>
              <a:ext uri="{FF2B5EF4-FFF2-40B4-BE49-F238E27FC236}">
                <a16:creationId xmlns:a16="http://schemas.microsoft.com/office/drawing/2014/main" id="{B2A713C9-F377-B639-85CE-7DF0956CFA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93" y="971908"/>
            <a:ext cx="3536004" cy="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95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A0B89E6-524E-EDFE-CB65-E8C5530A53FA}"/>
              </a:ext>
            </a:extLst>
          </p:cNvPr>
          <p:cNvSpPr/>
          <p:nvPr/>
        </p:nvSpPr>
        <p:spPr>
          <a:xfrm>
            <a:off x="7893363" y="1770208"/>
            <a:ext cx="3954087" cy="106849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4841101">
            <a:off x="4454414" y="1138868"/>
            <a:ext cx="2902097" cy="2652599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  <a:effectLst>
            <a:glow rad="355600">
              <a:schemeClr val="accent1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1759531">
            <a:off x="3344344" y="1160914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9237329">
            <a:off x="2110264" y="1181089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6927400">
            <a:off x="1236587" y="2108234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4395973">
            <a:off x="1283531" y="3311489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596779">
            <a:off x="2101180" y="4164137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20456664">
            <a:off x="3303365" y="4130662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7620945">
            <a:off x="4184065" y="3285757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9249" y="3924116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6007" y="1389674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07218" y="3840938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1359" y="1569510"/>
            <a:ext cx="1566110" cy="1566110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60137" y="2431456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03870" y="4777873"/>
            <a:ext cx="738074" cy="73807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98894" y="4754450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9148" y="1596759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236CA7C-5AD1-8185-76E7-2A09F7730DA5}"/>
              </a:ext>
            </a:extLst>
          </p:cNvPr>
          <p:cNvSpPr txBox="1"/>
          <p:nvPr/>
        </p:nvSpPr>
        <p:spPr>
          <a:xfrm>
            <a:off x="7833797" y="3012154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PLANNING PHASE</a:t>
            </a: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1874F6D3-9199-E2BC-5F14-35E8D1D191E5}"/>
              </a:ext>
            </a:extLst>
          </p:cNvPr>
          <p:cNvSpPr txBox="1">
            <a:spLocks/>
          </p:cNvSpPr>
          <p:nvPr/>
        </p:nvSpPr>
        <p:spPr>
          <a:xfrm>
            <a:off x="7912929" y="3688184"/>
            <a:ext cx="3768584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5F28FE37-5A0A-5693-C4DF-36BFBAE54B0E}"/>
              </a:ext>
            </a:extLst>
          </p:cNvPr>
          <p:cNvSpPr/>
          <p:nvPr/>
        </p:nvSpPr>
        <p:spPr>
          <a:xfrm>
            <a:off x="7893364" y="528263"/>
            <a:ext cx="3954087" cy="106849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pic>
        <p:nvPicPr>
          <p:cNvPr id="5" name="Picture 4" descr="A black and blue text&#10;&#10;AI-generated content may be incorrect.">
            <a:extLst>
              <a:ext uri="{FF2B5EF4-FFF2-40B4-BE49-F238E27FC236}">
                <a16:creationId xmlns:a16="http://schemas.microsoft.com/office/drawing/2014/main" id="{114D2D24-6EFE-A947-9899-3FB983DA21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509" y="607080"/>
            <a:ext cx="3536004" cy="85177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B62703D-3052-2739-8A09-6D41702E40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07987" y="1962139"/>
            <a:ext cx="3482658" cy="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94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7541101">
            <a:off x="4199349" y="3257800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4459531">
            <a:off x="4393193" y="1306575"/>
            <a:ext cx="2807351" cy="2623334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glow rad="381000">
              <a:schemeClr val="accent4">
                <a:lumMod val="20000"/>
                <a:lumOff val="80000"/>
                <a:alpha val="40000"/>
              </a:schemeClr>
            </a:glow>
            <a:reflection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1937329">
            <a:off x="3325252" y="1169142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9627400">
            <a:off x="2083013" y="1203923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7095973">
            <a:off x="1254458" y="2082324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4296779">
            <a:off x="1233048" y="3281571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556664">
            <a:off x="2078779" y="4117324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20320945">
            <a:off x="3302064" y="4158461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016" y="4817202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359" y="1584663"/>
            <a:ext cx="1517514" cy="151751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7109" y="2369681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3639" y="3868816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4860" y="1406252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73096" y="4718028"/>
            <a:ext cx="657904" cy="65790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0308" y="3720557"/>
            <a:ext cx="663908" cy="663908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31241" y="1391636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DEAA628-2725-AEB9-AB62-0FAFDF271331}"/>
              </a:ext>
            </a:extLst>
          </p:cNvPr>
          <p:cNvSpPr txBox="1"/>
          <p:nvPr/>
        </p:nvSpPr>
        <p:spPr>
          <a:xfrm>
            <a:off x="7792345" y="2134348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REQUIREMENT DEFINITION</a:t>
            </a: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1C5AA164-19AC-6CE1-58CD-51030FB69FFC}"/>
              </a:ext>
            </a:extLst>
          </p:cNvPr>
          <p:cNvSpPr txBox="1">
            <a:spLocks/>
          </p:cNvSpPr>
          <p:nvPr/>
        </p:nvSpPr>
        <p:spPr>
          <a:xfrm>
            <a:off x="7855666" y="3435384"/>
            <a:ext cx="3655613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5FC69799-2A61-289F-DF51-25F060095B53}"/>
              </a:ext>
            </a:extLst>
          </p:cNvPr>
          <p:cNvSpPr/>
          <p:nvPr/>
        </p:nvSpPr>
        <p:spPr>
          <a:xfrm>
            <a:off x="7871477" y="922795"/>
            <a:ext cx="3954087" cy="106849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pic>
        <p:nvPicPr>
          <p:cNvPr id="5" name="Picture 4" descr="A black and blue text&#10;&#10;AI-generated content may be incorrect.">
            <a:extLst>
              <a:ext uri="{FF2B5EF4-FFF2-40B4-BE49-F238E27FC236}">
                <a16:creationId xmlns:a16="http://schemas.microsoft.com/office/drawing/2014/main" id="{912A4006-19C5-AC9C-C03B-041283DF1A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622" y="1001612"/>
            <a:ext cx="3536004" cy="85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32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1DEF2660-6FA0-4584-2A72-7497896C58E7}"/>
              </a:ext>
            </a:extLst>
          </p:cNvPr>
          <p:cNvSpPr/>
          <p:nvPr/>
        </p:nvSpPr>
        <p:spPr>
          <a:xfrm>
            <a:off x="7775604" y="1721465"/>
            <a:ext cx="3954087" cy="1068496"/>
          </a:xfrm>
          <a:prstGeom prst="roundRect">
            <a:avLst/>
          </a:prstGeom>
          <a:solidFill>
            <a:srgbClr val="1C1C1C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20241101">
            <a:off x="3333492" y="4149843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7159531">
            <a:off x="4208583" y="3294449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4637329">
            <a:off x="4301998" y="1231192"/>
            <a:ext cx="2711265" cy="2662944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glow rad="508000">
              <a:schemeClr val="accent4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2327400">
            <a:off x="3320971" y="1162992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9795973">
            <a:off x="2103052" y="1192616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6996779">
            <a:off x="1243255" y="2043641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4256664">
            <a:off x="1222297" y="3241981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420945">
            <a:off x="2061300" y="4151887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0783" y="4771818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7474" y="3771805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4687" y="1413755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56512" y="4855072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65432" y="1392513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87512" y="3704828"/>
            <a:ext cx="657904" cy="65790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7988" y="2410559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72900" y="1762787"/>
            <a:ext cx="1194548" cy="1194548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0AA58C7-51D3-9B54-0031-36B4BB239B4E}"/>
              </a:ext>
            </a:extLst>
          </p:cNvPr>
          <p:cNvSpPr txBox="1"/>
          <p:nvPr/>
        </p:nvSpPr>
        <p:spPr>
          <a:xfrm>
            <a:off x="7649528" y="3162403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DESIGN AND PROTOTYPING</a:t>
            </a: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D34F3AE8-F6C1-E97C-EA6A-93D268346C70}"/>
              </a:ext>
            </a:extLst>
          </p:cNvPr>
          <p:cNvSpPr txBox="1">
            <a:spLocks/>
          </p:cNvSpPr>
          <p:nvPr/>
        </p:nvSpPr>
        <p:spPr>
          <a:xfrm>
            <a:off x="7669572" y="4362732"/>
            <a:ext cx="3582965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2A3F7F9C-DC62-640B-0FD9-FF475E7EF591}"/>
              </a:ext>
            </a:extLst>
          </p:cNvPr>
          <p:cNvSpPr/>
          <p:nvPr/>
        </p:nvSpPr>
        <p:spPr>
          <a:xfrm>
            <a:off x="7775604" y="475637"/>
            <a:ext cx="3954087" cy="106849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401B66B1-1DC6-0271-7C46-CDF837B941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8" y="698440"/>
            <a:ext cx="3683770" cy="568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A2E5E2-D241-8471-6AFD-28E93672759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824161" y="1807072"/>
            <a:ext cx="3856971" cy="8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1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810BDFA3-2E51-8EE5-86AC-34A24BAD75DC}"/>
              </a:ext>
            </a:extLst>
          </p:cNvPr>
          <p:cNvSpPr/>
          <p:nvPr/>
        </p:nvSpPr>
        <p:spPr>
          <a:xfrm>
            <a:off x="7775604" y="1679208"/>
            <a:ext cx="3954087" cy="1946493"/>
          </a:xfrm>
          <a:prstGeom prst="roundRect">
            <a:avLst>
              <a:gd name="adj" fmla="val 7381"/>
            </a:avLst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CABF56FE-7634-921A-6356-362759E67520}"/>
              </a:ext>
            </a:extLst>
          </p:cNvPr>
          <p:cNvSpPr/>
          <p:nvPr/>
        </p:nvSpPr>
        <p:spPr>
          <a:xfrm>
            <a:off x="7775604" y="475637"/>
            <a:ext cx="3954087" cy="1068496"/>
          </a:xfrm>
          <a:prstGeom prst="roundRect">
            <a:avLst/>
          </a:prstGeom>
          <a:solidFill>
            <a:srgbClr val="070A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1341101">
            <a:off x="2090469" y="4168359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19859531">
            <a:off x="3320805" y="4168438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7337329">
            <a:off x="4204772" y="3234809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5027400">
            <a:off x="4384211" y="1115899"/>
            <a:ext cx="2781010" cy="2671650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>
            <a:glow rad="330200">
              <a:schemeClr val="accent3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2495973">
            <a:off x="3332217" y="1163544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9696779">
            <a:off x="2125821" y="1175510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6956664">
            <a:off x="1235634" y="2017395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4120945">
            <a:off x="1188596" y="3269886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0039" y="3859122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4091" y="4781393"/>
            <a:ext cx="667860" cy="667860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4091" y="1376780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0390" y="4875005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97421" y="1630573"/>
            <a:ext cx="1435779" cy="1435779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5978" y="2408571"/>
            <a:ext cx="657904" cy="65790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22464" y="1390635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71157" y="3742217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4C622B6-CE5F-26B5-0C72-8C9556C108C4}"/>
              </a:ext>
            </a:extLst>
          </p:cNvPr>
          <p:cNvSpPr txBox="1"/>
          <p:nvPr/>
        </p:nvSpPr>
        <p:spPr>
          <a:xfrm>
            <a:off x="7708583" y="3889395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RAPID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dirty="0">
                <a:solidFill>
                  <a:srgbClr val="FFFFFF"/>
                </a:solidFill>
                <a:latin typeface="Lato Light"/>
              </a:rPr>
              <a:t>DEVELOPMENT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BC63CAAC-B34E-1FF7-8B1A-71FEA75CAB2E}"/>
              </a:ext>
            </a:extLst>
          </p:cNvPr>
          <p:cNvSpPr txBox="1">
            <a:spLocks/>
          </p:cNvSpPr>
          <p:nvPr/>
        </p:nvSpPr>
        <p:spPr>
          <a:xfrm>
            <a:off x="7741676" y="4980720"/>
            <a:ext cx="3448036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EE5C1F38-0888-A8FE-3EB2-3377E1EEA05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7" t="37480" r="24365" b="37869"/>
          <a:stretch>
            <a:fillRect/>
          </a:stretch>
        </p:blipFill>
        <p:spPr>
          <a:xfrm>
            <a:off x="8292557" y="1802881"/>
            <a:ext cx="2920180" cy="1690577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072E3DA-8FC6-1D15-2E7C-BF6A4D7A115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5" t="43154" r="14101" b="32760"/>
          <a:stretch>
            <a:fillRect/>
          </a:stretch>
        </p:blipFill>
        <p:spPr>
          <a:xfrm>
            <a:off x="7844281" y="586596"/>
            <a:ext cx="3774324" cy="8465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1447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20037329">
            <a:off x="3354093" y="4102382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4041101">
            <a:off x="1198427" y="3302502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959531">
            <a:off x="2075048" y="4158688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7727400">
            <a:off x="4266213" y="3247376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5195973">
            <a:off x="4383840" y="1251988"/>
            <a:ext cx="2511705" cy="2467272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glow rad="596900">
              <a:schemeClr val="accent5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2396779">
            <a:off x="3363750" y="1185716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9656664">
            <a:off x="2110977" y="1160913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6820945">
            <a:off x="1195170" y="2029122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1888" y="2427716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7133" y="4816936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1356" y="1882085"/>
            <a:ext cx="1207077" cy="1207077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4873" y="3854509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8474" y="3768839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89647" y="1365067"/>
            <a:ext cx="657904" cy="657904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89674" y="1421731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68470" y="4788756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57AA98-9D37-0706-1E98-F5BEFEAB174B}"/>
              </a:ext>
            </a:extLst>
          </p:cNvPr>
          <p:cNvSpPr txBox="1"/>
          <p:nvPr/>
        </p:nvSpPr>
        <p:spPr>
          <a:xfrm>
            <a:off x="7653262" y="2134348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TESTING AND QA</a:t>
            </a:r>
          </a:p>
        </p:txBody>
      </p:sp>
      <p:sp>
        <p:nvSpPr>
          <p:cNvPr id="6" name="Text Placeholder 51">
            <a:extLst>
              <a:ext uri="{FF2B5EF4-FFF2-40B4-BE49-F238E27FC236}">
                <a16:creationId xmlns:a16="http://schemas.microsoft.com/office/drawing/2014/main" id="{20F8C559-71B5-CE71-B2A1-BB8437953533}"/>
              </a:ext>
            </a:extLst>
          </p:cNvPr>
          <p:cNvSpPr txBox="1">
            <a:spLocks/>
          </p:cNvSpPr>
          <p:nvPr/>
        </p:nvSpPr>
        <p:spPr>
          <a:xfrm>
            <a:off x="7732394" y="2810378"/>
            <a:ext cx="3766879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8FF87AA4-EC9F-FB01-8B95-9826A5C83DD6}"/>
              </a:ext>
            </a:extLst>
          </p:cNvPr>
          <p:cNvSpPr/>
          <p:nvPr/>
        </p:nvSpPr>
        <p:spPr>
          <a:xfrm>
            <a:off x="7732394" y="991676"/>
            <a:ext cx="3954087" cy="106849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26CCFCC-C3D5-210F-0296-F7B452210C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47018" y="1183607"/>
            <a:ext cx="3482658" cy="7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7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02A510DC-E112-6122-834F-25B039DF40AD}"/>
              </a:ext>
            </a:extLst>
          </p:cNvPr>
          <p:cNvSpPr/>
          <p:nvPr/>
        </p:nvSpPr>
        <p:spPr>
          <a:xfrm>
            <a:off x="7547984" y="516755"/>
            <a:ext cx="4009607" cy="158789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6741101">
            <a:off x="1179910" y="2059480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3659531">
            <a:off x="1201059" y="3270910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1137329">
            <a:off x="2139105" y="4114329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20427400">
            <a:off x="3419787" y="4151687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17895973">
            <a:off x="4250997" y="3241302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5096779">
            <a:off x="4343257" y="1256217"/>
            <a:ext cx="2712194" cy="2554798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glow rad="609600">
              <a:schemeClr val="tx2">
                <a:lumMod val="75000"/>
                <a:lumOff val="2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2356664">
            <a:off x="3335563" y="1174251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9520945">
            <a:off x="2077171" y="1156418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375" y="1448666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3947" y="3882909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3886" y="3857758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1866" y="2397269"/>
            <a:ext cx="826218" cy="826218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3607" y="4760043"/>
            <a:ext cx="657904" cy="657904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09131" y="1357794"/>
            <a:ext cx="746855" cy="746855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76617" y="1777618"/>
            <a:ext cx="1366223" cy="1366223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38359" y="4897666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0700000">
            <a:off x="2772301" y="2684200"/>
            <a:ext cx="1615357" cy="1615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1AF1DA8-64B4-43B3-DA18-659A6B748EF5}"/>
              </a:ext>
            </a:extLst>
          </p:cNvPr>
          <p:cNvSpPr txBox="1"/>
          <p:nvPr/>
        </p:nvSpPr>
        <p:spPr>
          <a:xfrm>
            <a:off x="7539165" y="2134348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DEPLOYEMENT</a:t>
            </a: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CEFB0EB4-D7C2-9000-D1D4-0532E70F7343}"/>
              </a:ext>
            </a:extLst>
          </p:cNvPr>
          <p:cNvSpPr txBox="1">
            <a:spLocks/>
          </p:cNvSpPr>
          <p:nvPr/>
        </p:nvSpPr>
        <p:spPr>
          <a:xfrm>
            <a:off x="7618297" y="2810378"/>
            <a:ext cx="3279888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0DCF72-BB7E-405B-3C99-D28ED5E0BE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 t="29104" r="23497" b="30135"/>
          <a:stretch>
            <a:fillRect/>
          </a:stretch>
        </p:blipFill>
        <p:spPr>
          <a:xfrm>
            <a:off x="7618297" y="674741"/>
            <a:ext cx="3813462" cy="12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76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5543027" y="6194282"/>
            <a:ext cx="322788" cy="322788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pic>
        <p:nvPicPr>
          <p:cNvPr id="2" name="Picture 1" descr="A person with his arms crossed">
            <a:extLst>
              <a:ext uri="{FF2B5EF4-FFF2-40B4-BE49-F238E27FC236}">
                <a16:creationId xmlns:a16="http://schemas.microsoft.com/office/drawing/2014/main" id="{3800CDE9-A87D-1229-9515-7C55F6EDC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923" y="1906179"/>
            <a:ext cx="4043243" cy="2695494"/>
          </a:xfrm>
          <a:prstGeom prst="rect">
            <a:avLst/>
          </a:prstGeom>
        </p:spPr>
      </p:pic>
      <p:pic>
        <p:nvPicPr>
          <p:cNvPr id="3" name="Picture 2" descr="A person with glasses and a beard wearing a black shirt">
            <a:extLst>
              <a:ext uri="{FF2B5EF4-FFF2-40B4-BE49-F238E27FC236}">
                <a16:creationId xmlns:a16="http://schemas.microsoft.com/office/drawing/2014/main" id="{25D028D4-2C91-8328-AF1A-7B2C63E176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567" y="1838097"/>
            <a:ext cx="4201269" cy="2800844"/>
          </a:xfrm>
          <a:prstGeom prst="rect">
            <a:avLst/>
          </a:prstGeom>
        </p:spPr>
      </p:pic>
      <p:pic>
        <p:nvPicPr>
          <p:cNvPr id="4" name="Picture 3" descr="A person with glasses and a beard wearing a black shirt">
            <a:extLst>
              <a:ext uri="{FF2B5EF4-FFF2-40B4-BE49-F238E27FC236}">
                <a16:creationId xmlns:a16="http://schemas.microsoft.com/office/drawing/2014/main" id="{77B996F6-9A25-2638-BC1D-18905260E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57" y="1870320"/>
            <a:ext cx="4125298" cy="2750197"/>
          </a:xfrm>
          <a:prstGeom prst="rect">
            <a:avLst/>
          </a:prstGeom>
        </p:spPr>
      </p:pic>
      <p:pic>
        <p:nvPicPr>
          <p:cNvPr id="5" name="Picture 4" descr="A person with black shirt and beard">
            <a:extLst>
              <a:ext uri="{FF2B5EF4-FFF2-40B4-BE49-F238E27FC236}">
                <a16:creationId xmlns:a16="http://schemas.microsoft.com/office/drawing/2014/main" id="{56950C25-90D4-014E-175D-D57C6BA5CC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12" y="1868911"/>
            <a:ext cx="4155047" cy="2770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C1AA5-DF08-15CB-D87C-2E8A6B8238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25293" y="1838097"/>
            <a:ext cx="4201270" cy="2800844"/>
          </a:xfrm>
          <a:prstGeom prst="rect">
            <a:avLst/>
          </a:prstGeom>
        </p:spPr>
      </p:pic>
      <p:sp>
        <p:nvSpPr>
          <p:cNvPr id="7" name="Rounded Rectangle 34">
            <a:extLst>
              <a:ext uri="{FF2B5EF4-FFF2-40B4-BE49-F238E27FC236}">
                <a16:creationId xmlns:a16="http://schemas.microsoft.com/office/drawing/2014/main" id="{2C49CBBF-A3B5-5373-2244-5274AE73BE62}"/>
              </a:ext>
            </a:extLst>
          </p:cNvPr>
          <p:cNvSpPr/>
          <p:nvPr/>
        </p:nvSpPr>
        <p:spPr>
          <a:xfrm>
            <a:off x="270079" y="4548242"/>
            <a:ext cx="2223105" cy="16168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35">
            <a:extLst>
              <a:ext uri="{FF2B5EF4-FFF2-40B4-BE49-F238E27FC236}">
                <a16:creationId xmlns:a16="http://schemas.microsoft.com/office/drawing/2014/main" id="{58860528-8B70-B0BA-917B-FB89B4136BA2}"/>
              </a:ext>
            </a:extLst>
          </p:cNvPr>
          <p:cNvSpPr/>
          <p:nvPr/>
        </p:nvSpPr>
        <p:spPr>
          <a:xfrm>
            <a:off x="2650822" y="4548242"/>
            <a:ext cx="2223105" cy="1547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40">
            <a:extLst>
              <a:ext uri="{FF2B5EF4-FFF2-40B4-BE49-F238E27FC236}">
                <a16:creationId xmlns:a16="http://schemas.microsoft.com/office/drawing/2014/main" id="{F4B107D9-A1FB-604A-356B-A1C0FC2A922B}"/>
              </a:ext>
            </a:extLst>
          </p:cNvPr>
          <p:cNvSpPr/>
          <p:nvPr/>
        </p:nvSpPr>
        <p:spPr>
          <a:xfrm>
            <a:off x="5044629" y="4548242"/>
            <a:ext cx="2223105" cy="16168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52D474E6-1A63-CA69-309C-8AA2D651CE6F}"/>
              </a:ext>
            </a:extLst>
          </p:cNvPr>
          <p:cNvSpPr/>
          <p:nvPr/>
        </p:nvSpPr>
        <p:spPr>
          <a:xfrm>
            <a:off x="7425372" y="4548242"/>
            <a:ext cx="2223105" cy="154715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42">
            <a:extLst>
              <a:ext uri="{FF2B5EF4-FFF2-40B4-BE49-F238E27FC236}">
                <a16:creationId xmlns:a16="http://schemas.microsoft.com/office/drawing/2014/main" id="{700413BC-4824-F74B-BDFB-07C7CF171693}"/>
              </a:ext>
            </a:extLst>
          </p:cNvPr>
          <p:cNvSpPr/>
          <p:nvPr/>
        </p:nvSpPr>
        <p:spPr>
          <a:xfrm>
            <a:off x="9806450" y="4548242"/>
            <a:ext cx="2223105" cy="16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ACAA7-0817-D530-7F84-99C54CD62F73}"/>
              </a:ext>
            </a:extLst>
          </p:cNvPr>
          <p:cNvSpPr txBox="1"/>
          <p:nvPr/>
        </p:nvSpPr>
        <p:spPr>
          <a:xfrm>
            <a:off x="333776" y="4956021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Ramalka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BA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E1F6D-F70C-4EC0-C194-338845CA1EA9}"/>
              </a:ext>
            </a:extLst>
          </p:cNvPr>
          <p:cNvSpPr txBox="1"/>
          <p:nvPr/>
        </p:nvSpPr>
        <p:spPr>
          <a:xfrm>
            <a:off x="2650822" y="4956021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Hiran</a:t>
            </a:r>
          </a:p>
          <a:p>
            <a:pPr algn="ctr"/>
            <a:r>
              <a:rPr lang="en-US" b="1" dirty="0">
                <a:solidFill>
                  <a:schemeClr val="tx2"/>
                </a:solidFill>
              </a:rPr>
              <a:t>QA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E300B-D752-9323-4F2C-6D4A2F84248B}"/>
              </a:ext>
            </a:extLst>
          </p:cNvPr>
          <p:cNvSpPr txBox="1"/>
          <p:nvPr/>
        </p:nvSpPr>
        <p:spPr>
          <a:xfrm>
            <a:off x="5124290" y="4956021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Sachinda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Dev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308C02-B07F-73CD-C260-5A88E693FDF0}"/>
              </a:ext>
            </a:extLst>
          </p:cNvPr>
          <p:cNvSpPr txBox="1"/>
          <p:nvPr/>
        </p:nvSpPr>
        <p:spPr>
          <a:xfrm>
            <a:off x="7489069" y="4956021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Nishan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DD9BE-8B1B-E84B-9D0D-6E78F9D4DBB1}"/>
              </a:ext>
            </a:extLst>
          </p:cNvPr>
          <p:cNvSpPr txBox="1"/>
          <p:nvPr/>
        </p:nvSpPr>
        <p:spPr>
          <a:xfrm>
            <a:off x="9870147" y="4956021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Shohan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94085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17CBFB39-9B1A-E984-B33B-2704106041FB}"/>
              </a:ext>
            </a:extLst>
          </p:cNvPr>
          <p:cNvSpPr/>
          <p:nvPr/>
        </p:nvSpPr>
        <p:spPr>
          <a:xfrm rot="9441101">
            <a:off x="2045767" y="1167437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C633E375-5716-A1F9-0A51-5E0D3D096581}"/>
              </a:ext>
            </a:extLst>
          </p:cNvPr>
          <p:cNvSpPr/>
          <p:nvPr/>
        </p:nvSpPr>
        <p:spPr>
          <a:xfrm rot="6359531">
            <a:off x="1210809" y="2025153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1" name="Forma libre: forma 80">
            <a:extLst>
              <a:ext uri="{FF2B5EF4-FFF2-40B4-BE49-F238E27FC236}">
                <a16:creationId xmlns:a16="http://schemas.microsoft.com/office/drawing/2014/main" id="{D99731E8-9A2D-CFE3-DA25-F3CA9B443657}"/>
              </a:ext>
            </a:extLst>
          </p:cNvPr>
          <p:cNvSpPr/>
          <p:nvPr/>
        </p:nvSpPr>
        <p:spPr>
          <a:xfrm rot="3837329">
            <a:off x="1271532" y="3263650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5034DF3A-9F2A-0C91-27E5-DA20D1664A39}"/>
              </a:ext>
            </a:extLst>
          </p:cNvPr>
          <p:cNvSpPr/>
          <p:nvPr/>
        </p:nvSpPr>
        <p:spPr>
          <a:xfrm rot="1527400">
            <a:off x="2181829" y="4192618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74C148B6-C785-A189-E6BB-CBA5AB81C06B}"/>
              </a:ext>
            </a:extLst>
          </p:cNvPr>
          <p:cNvSpPr/>
          <p:nvPr/>
        </p:nvSpPr>
        <p:spPr>
          <a:xfrm rot="20595973">
            <a:off x="3402403" y="4131010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B3A8E8E7-512B-0B51-5D79-A93066168928}"/>
              </a:ext>
            </a:extLst>
          </p:cNvPr>
          <p:cNvSpPr/>
          <p:nvPr/>
        </p:nvSpPr>
        <p:spPr>
          <a:xfrm rot="17796779">
            <a:off x="4221675" y="3306212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A8472191-056C-5376-91E3-95B575A4F460}"/>
              </a:ext>
            </a:extLst>
          </p:cNvPr>
          <p:cNvSpPr/>
          <p:nvPr/>
        </p:nvSpPr>
        <p:spPr>
          <a:xfrm rot="15056664">
            <a:off x="4312861" y="1250294"/>
            <a:ext cx="2725575" cy="2584565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glow rad="419100">
              <a:schemeClr val="accent3">
                <a:satMod val="175000"/>
                <a:alpha val="40000"/>
              </a:schemeClr>
            </a:glow>
            <a:reflection blurRad="6350" stA="50000" endA="300" endPos="555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B920755C-6FB3-4B89-5D24-5A024BA9DA71}"/>
              </a:ext>
            </a:extLst>
          </p:cNvPr>
          <p:cNvSpPr/>
          <p:nvPr/>
        </p:nvSpPr>
        <p:spPr>
          <a:xfrm rot="12220945">
            <a:off x="3317935" y="1162992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106" name="Gráfico 105" descr="Signo de interrogación con relleno sólido">
            <a:extLst>
              <a:ext uri="{FF2B5EF4-FFF2-40B4-BE49-F238E27FC236}">
                <a16:creationId xmlns:a16="http://schemas.microsoft.com/office/drawing/2014/main" id="{1F5B269D-6297-315E-F8DD-36CEAC3D1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1148" y="1446854"/>
            <a:ext cx="657904" cy="657904"/>
          </a:xfrm>
          <a:prstGeom prst="rect">
            <a:avLst/>
          </a:prstGeom>
        </p:spPr>
      </p:pic>
      <p:pic>
        <p:nvPicPr>
          <p:cNvPr id="107" name="Gráfico 106" descr="Diana con relleno sólido">
            <a:extLst>
              <a:ext uri="{FF2B5EF4-FFF2-40B4-BE49-F238E27FC236}">
                <a16:creationId xmlns:a16="http://schemas.microsoft.com/office/drawing/2014/main" id="{D444A858-02E6-68BD-84E2-2F121E065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5400" y="2470305"/>
            <a:ext cx="657904" cy="657904"/>
          </a:xfrm>
          <a:prstGeom prst="rect">
            <a:avLst/>
          </a:prstGeom>
        </p:spPr>
      </p:pic>
      <p:pic>
        <p:nvPicPr>
          <p:cNvPr id="108" name="Gráfico 107" descr="Calendario con relleno sólido">
            <a:extLst>
              <a:ext uri="{FF2B5EF4-FFF2-40B4-BE49-F238E27FC236}">
                <a16:creationId xmlns:a16="http://schemas.microsoft.com/office/drawing/2014/main" id="{B88861CC-8695-5F04-226A-2A83CA2057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08616" y="4851292"/>
            <a:ext cx="657904" cy="657904"/>
          </a:xfrm>
          <a:prstGeom prst="rect">
            <a:avLst/>
          </a:prstGeom>
        </p:spPr>
      </p:pic>
      <p:pic>
        <p:nvPicPr>
          <p:cNvPr id="109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48E7B41F-D1EB-D2A1-7850-D3E581F21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3275" y="1479839"/>
            <a:ext cx="657904" cy="657904"/>
          </a:xfrm>
          <a:prstGeom prst="rect">
            <a:avLst/>
          </a:prstGeom>
        </p:spPr>
      </p:pic>
      <p:pic>
        <p:nvPicPr>
          <p:cNvPr id="110" name="Gráfico 109" descr="Piezas de rompecabezas con relleno sólido">
            <a:extLst>
              <a:ext uri="{FF2B5EF4-FFF2-40B4-BE49-F238E27FC236}">
                <a16:creationId xmlns:a16="http://schemas.microsoft.com/office/drawing/2014/main" id="{42CA8E54-87D4-CF3A-090A-1A427D6CE9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33935" y="4792539"/>
            <a:ext cx="713875" cy="713875"/>
          </a:xfrm>
          <a:prstGeom prst="rect">
            <a:avLst/>
          </a:prstGeom>
        </p:spPr>
      </p:pic>
      <p:pic>
        <p:nvPicPr>
          <p:cNvPr id="111" name="Gráfico 110" descr="Edificio con relleno sólido">
            <a:extLst>
              <a:ext uri="{FF2B5EF4-FFF2-40B4-BE49-F238E27FC236}">
                <a16:creationId xmlns:a16="http://schemas.microsoft.com/office/drawing/2014/main" id="{48D484F1-C155-5977-FA59-4E5682298D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2819" y="1775806"/>
            <a:ext cx="1348026" cy="1348026"/>
          </a:xfrm>
          <a:prstGeom prst="rect">
            <a:avLst/>
          </a:prstGeom>
        </p:spPr>
      </p:pic>
      <p:pic>
        <p:nvPicPr>
          <p:cNvPr id="112" name="Gráfico 111" descr="Dinero volando con relleno sólido">
            <a:extLst>
              <a:ext uri="{FF2B5EF4-FFF2-40B4-BE49-F238E27FC236}">
                <a16:creationId xmlns:a16="http://schemas.microsoft.com/office/drawing/2014/main" id="{5C34FB73-F81E-AE52-3A93-38643326F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34551" y="3877157"/>
            <a:ext cx="657904" cy="657904"/>
          </a:xfrm>
          <a:prstGeom prst="rect">
            <a:avLst/>
          </a:prstGeom>
        </p:spPr>
      </p:pic>
      <p:pic>
        <p:nvPicPr>
          <p:cNvPr id="113" name="Gráfico 112" descr="Bombilla y lápiz con relleno sólido">
            <a:extLst>
              <a:ext uri="{FF2B5EF4-FFF2-40B4-BE49-F238E27FC236}">
                <a16:creationId xmlns:a16="http://schemas.microsoft.com/office/drawing/2014/main" id="{5BF5576A-396D-F58F-4AA4-E60B5BAB16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50107" y="3963435"/>
            <a:ext cx="657904" cy="657904"/>
          </a:xfrm>
          <a:prstGeom prst="rect">
            <a:avLst/>
          </a:prstGeom>
        </p:spPr>
      </p:pic>
      <p:pic>
        <p:nvPicPr>
          <p:cNvPr id="114" name="Gráfico 113" descr="Engranaje único con relleno sólido">
            <a:extLst>
              <a:ext uri="{FF2B5EF4-FFF2-40B4-BE49-F238E27FC236}">
                <a16:creationId xmlns:a16="http://schemas.microsoft.com/office/drawing/2014/main" id="{3949158C-9C0F-E093-B0E1-710D13639C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2731249" y="2691285"/>
            <a:ext cx="1615357" cy="16153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F7CC200-0541-570A-BB52-1E7FB358FBD1}"/>
              </a:ext>
            </a:extLst>
          </p:cNvPr>
          <p:cNvSpPr txBox="1"/>
          <p:nvPr/>
        </p:nvSpPr>
        <p:spPr>
          <a:xfrm>
            <a:off x="7634362" y="1598928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OPERATIONS</a:t>
            </a:r>
            <a:r>
              <a:rPr kumimoji="0" lang="es-CO" sz="36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AND MAINTENANCE</a:t>
            </a:r>
            <a:endParaRPr kumimoji="0" lang="es-CO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4" name="Text Placeholder 51">
            <a:extLst>
              <a:ext uri="{FF2B5EF4-FFF2-40B4-BE49-F238E27FC236}">
                <a16:creationId xmlns:a16="http://schemas.microsoft.com/office/drawing/2014/main" id="{83C74472-BC17-AA34-EDD9-1B60D1F2F2AC}"/>
              </a:ext>
            </a:extLst>
          </p:cNvPr>
          <p:cNvSpPr txBox="1">
            <a:spLocks/>
          </p:cNvSpPr>
          <p:nvPr/>
        </p:nvSpPr>
        <p:spPr>
          <a:xfrm>
            <a:off x="7713494" y="2810378"/>
            <a:ext cx="3841197" cy="17358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69179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Your Title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Lorem ipsum dolor sit amet, consectetur adipiscing elit.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82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2FE379F-DB52-8B15-4123-E7B105475A7F}"/>
              </a:ext>
            </a:extLst>
          </p:cNvPr>
          <p:cNvSpPr txBox="1"/>
          <p:nvPr/>
        </p:nvSpPr>
        <p:spPr>
          <a:xfrm>
            <a:off x="341128" y="139326"/>
            <a:ext cx="4202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0" i="0" u="none" strike="noStrike" kern="1200" cap="none" spc="0" normalizeH="0" baseline="0" noProof="0" dirty="0">
                <a:ln>
                  <a:noFill/>
                </a:ln>
                <a:solidFill>
                  <a:srgbClr val="D003F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IN</a:t>
            </a:r>
            <a:r>
              <a:rPr kumimoji="0" lang="es-CO" sz="4000" b="0" i="0" u="none" strike="noStrike" kern="1200" cap="none" spc="0" normalizeH="0" baseline="0" noProof="0" dirty="0">
                <a:ln>
                  <a:noFill/>
                </a:ln>
                <a:solidFill>
                  <a:srgbClr val="747993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SUMMARY</a:t>
            </a:r>
          </a:p>
        </p:txBody>
      </p:sp>
      <p:sp>
        <p:nvSpPr>
          <p:cNvPr id="19" name="Forma libre: forma 74">
            <a:extLst>
              <a:ext uri="{FF2B5EF4-FFF2-40B4-BE49-F238E27FC236}">
                <a16:creationId xmlns:a16="http://schemas.microsoft.com/office/drawing/2014/main" id="{4D8C37A5-A8C8-1977-79B8-16875CBDB637}"/>
              </a:ext>
            </a:extLst>
          </p:cNvPr>
          <p:cNvSpPr/>
          <p:nvPr/>
        </p:nvSpPr>
        <p:spPr>
          <a:xfrm rot="9441101">
            <a:off x="-4293074" y="1746763"/>
            <a:ext cx="1722543" cy="1574453"/>
          </a:xfrm>
          <a:custGeom>
            <a:avLst/>
            <a:gdLst>
              <a:gd name="connsiteX0" fmla="*/ 0 w 1722543"/>
              <a:gd name="connsiteY0" fmla="*/ 1419740 h 1574453"/>
              <a:gd name="connsiteX1" fmla="*/ 416589 w 1722543"/>
              <a:gd name="connsiteY1" fmla="*/ 421324 h 1574453"/>
              <a:gd name="connsiteX2" fmla="*/ 458006 w 1722543"/>
              <a:gd name="connsiteY2" fmla="*/ 436200 h 1574453"/>
              <a:gd name="connsiteX3" fmla="*/ 563850 w 1722543"/>
              <a:gd name="connsiteY3" fmla="*/ 459748 h 1574453"/>
              <a:gd name="connsiteX4" fmla="*/ 830504 w 1722543"/>
              <a:gd name="connsiteY4" fmla="*/ 0 h 1574453"/>
              <a:gd name="connsiteX5" fmla="*/ 1098777 w 1722543"/>
              <a:gd name="connsiteY5" fmla="*/ 462542 h 1574453"/>
              <a:gd name="connsiteX6" fmla="*/ 1217420 w 1722543"/>
              <a:gd name="connsiteY6" fmla="*/ 435667 h 1574453"/>
              <a:gd name="connsiteX7" fmla="*/ 1311131 w 1722543"/>
              <a:gd name="connsiteY7" fmla="*/ 402266 h 1574453"/>
              <a:gd name="connsiteX8" fmla="*/ 1722543 w 1722543"/>
              <a:gd name="connsiteY8" fmla="*/ 1402823 h 1574453"/>
              <a:gd name="connsiteX9" fmla="*/ 1531045 w 1722543"/>
              <a:gd name="connsiteY9" fmla="*/ 1471082 h 1574453"/>
              <a:gd name="connsiteX10" fmla="*/ 145650 w 1722543"/>
              <a:gd name="connsiteY10" fmla="*/ 1472055 h 1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43" h="1574453">
                <a:moveTo>
                  <a:pt x="0" y="1419740"/>
                </a:moveTo>
                <a:lnTo>
                  <a:pt x="416589" y="421324"/>
                </a:lnTo>
                <a:lnTo>
                  <a:pt x="458006" y="436200"/>
                </a:lnTo>
                <a:lnTo>
                  <a:pt x="563850" y="459748"/>
                </a:lnTo>
                <a:lnTo>
                  <a:pt x="830504" y="0"/>
                </a:lnTo>
                <a:lnTo>
                  <a:pt x="1098777" y="462542"/>
                </a:lnTo>
                <a:lnTo>
                  <a:pt x="1217420" y="435667"/>
                </a:lnTo>
                <a:lnTo>
                  <a:pt x="1311131" y="402266"/>
                </a:lnTo>
                <a:lnTo>
                  <a:pt x="1722543" y="1402823"/>
                </a:lnTo>
                <a:lnTo>
                  <a:pt x="1531045" y="1471082"/>
                </a:lnTo>
                <a:cubicBezTo>
                  <a:pt x="1090915" y="1604665"/>
                  <a:pt x="610229" y="1612757"/>
                  <a:pt x="145650" y="147205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0" name="Forma libre: forma 81">
            <a:extLst>
              <a:ext uri="{FF2B5EF4-FFF2-40B4-BE49-F238E27FC236}">
                <a16:creationId xmlns:a16="http://schemas.microsoft.com/office/drawing/2014/main" id="{D8E906EF-382E-CEF6-A0BC-96EFFD3D0722}"/>
              </a:ext>
            </a:extLst>
          </p:cNvPr>
          <p:cNvSpPr/>
          <p:nvPr/>
        </p:nvSpPr>
        <p:spPr>
          <a:xfrm rot="6359531">
            <a:off x="-5128032" y="2604479"/>
            <a:ext cx="1682410" cy="1572131"/>
          </a:xfrm>
          <a:custGeom>
            <a:avLst/>
            <a:gdLst>
              <a:gd name="connsiteX0" fmla="*/ 0 w 1682410"/>
              <a:gd name="connsiteY0" fmla="*/ 1339429 h 1572131"/>
              <a:gd name="connsiteX1" fmla="*/ 525938 w 1682410"/>
              <a:gd name="connsiteY1" fmla="*/ 390916 h 1572131"/>
              <a:gd name="connsiteX2" fmla="*/ 617201 w 1682410"/>
              <a:gd name="connsiteY2" fmla="*/ 425577 h 1572131"/>
              <a:gd name="connsiteX3" fmla="*/ 688037 w 1682410"/>
              <a:gd name="connsiteY3" fmla="*/ 443104 h 1572131"/>
              <a:gd name="connsiteX4" fmla="*/ 945037 w 1682410"/>
              <a:gd name="connsiteY4" fmla="*/ 0 h 1572131"/>
              <a:gd name="connsiteX5" fmla="*/ 1220002 w 1682410"/>
              <a:gd name="connsiteY5" fmla="*/ 474078 h 1572131"/>
              <a:gd name="connsiteX6" fmla="*/ 1286231 w 1682410"/>
              <a:gd name="connsiteY6" fmla="*/ 463023 h 1572131"/>
              <a:gd name="connsiteX7" fmla="*/ 1384357 w 1682410"/>
              <a:gd name="connsiteY7" fmla="*/ 438882 h 1572131"/>
              <a:gd name="connsiteX8" fmla="*/ 1682410 w 1682410"/>
              <a:gd name="connsiteY8" fmla="*/ 1478854 h 1572131"/>
              <a:gd name="connsiteX9" fmla="*/ 67734 w 1682410"/>
              <a:gd name="connsiteY9" fmla="*/ 1372867 h 157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10" h="1572131">
                <a:moveTo>
                  <a:pt x="0" y="1339429"/>
                </a:moveTo>
                <a:lnTo>
                  <a:pt x="525938" y="390916"/>
                </a:lnTo>
                <a:lnTo>
                  <a:pt x="617201" y="425577"/>
                </a:lnTo>
                <a:lnTo>
                  <a:pt x="688037" y="443104"/>
                </a:lnTo>
                <a:lnTo>
                  <a:pt x="945037" y="0"/>
                </a:lnTo>
                <a:lnTo>
                  <a:pt x="1220002" y="474078"/>
                </a:lnTo>
                <a:lnTo>
                  <a:pt x="1286231" y="463023"/>
                </a:lnTo>
                <a:cubicBezTo>
                  <a:pt x="1318967" y="456279"/>
                  <a:pt x="1351695" y="448243"/>
                  <a:pt x="1384357" y="438882"/>
                </a:cubicBezTo>
                <a:lnTo>
                  <a:pt x="1682410" y="1478854"/>
                </a:lnTo>
                <a:cubicBezTo>
                  <a:pt x="1126281" y="1638239"/>
                  <a:pt x="559691" y="1587183"/>
                  <a:pt x="67734" y="1372867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1" name="Forma libre: forma 80">
            <a:extLst>
              <a:ext uri="{FF2B5EF4-FFF2-40B4-BE49-F238E27FC236}">
                <a16:creationId xmlns:a16="http://schemas.microsoft.com/office/drawing/2014/main" id="{690FB706-38DC-E49B-8FDD-2AB16870595C}"/>
              </a:ext>
            </a:extLst>
          </p:cNvPr>
          <p:cNvSpPr/>
          <p:nvPr/>
        </p:nvSpPr>
        <p:spPr>
          <a:xfrm rot="3837329">
            <a:off x="-5067309" y="3842976"/>
            <a:ext cx="1637445" cy="1608262"/>
          </a:xfrm>
          <a:custGeom>
            <a:avLst/>
            <a:gdLst>
              <a:gd name="connsiteX0" fmla="*/ 0 w 1637445"/>
              <a:gd name="connsiteY0" fmla="*/ 1435643 h 1608262"/>
              <a:gd name="connsiteX1" fmla="*/ 477079 w 1637445"/>
              <a:gd name="connsiteY1" fmla="*/ 459413 h 1608262"/>
              <a:gd name="connsiteX2" fmla="*/ 558205 w 1637445"/>
              <a:gd name="connsiteY2" fmla="*/ 484786 h 1608262"/>
              <a:gd name="connsiteX3" fmla="*/ 587557 w 1637445"/>
              <a:gd name="connsiteY3" fmla="*/ 490446 h 1608262"/>
              <a:gd name="connsiteX4" fmla="*/ 872016 w 1637445"/>
              <a:gd name="connsiteY4" fmla="*/ 0 h 1608262"/>
              <a:gd name="connsiteX5" fmla="*/ 1159357 w 1637445"/>
              <a:gd name="connsiteY5" fmla="*/ 495416 h 1608262"/>
              <a:gd name="connsiteX6" fmla="*/ 1190505 w 1637445"/>
              <a:gd name="connsiteY6" fmla="*/ 489893 h 1608262"/>
              <a:gd name="connsiteX7" fmla="*/ 1286027 w 1637445"/>
              <a:gd name="connsiteY7" fmla="*/ 462102 h 1608262"/>
              <a:gd name="connsiteX8" fmla="*/ 1637445 w 1637445"/>
              <a:gd name="connsiteY8" fmla="*/ 1485275 h 1608262"/>
              <a:gd name="connsiteX9" fmla="*/ 1442241 w 1637445"/>
              <a:gd name="connsiteY9" fmla="*/ 1542069 h 1608262"/>
              <a:gd name="connsiteX10" fmla="*/ 59222 w 1637445"/>
              <a:gd name="connsiteY10" fmla="*/ 1460970 h 160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7445" h="1608262">
                <a:moveTo>
                  <a:pt x="0" y="1435643"/>
                </a:moveTo>
                <a:lnTo>
                  <a:pt x="477079" y="459413"/>
                </a:lnTo>
                <a:lnTo>
                  <a:pt x="558205" y="484786"/>
                </a:lnTo>
                <a:lnTo>
                  <a:pt x="587557" y="490446"/>
                </a:lnTo>
                <a:lnTo>
                  <a:pt x="872016" y="0"/>
                </a:lnTo>
                <a:lnTo>
                  <a:pt x="1159357" y="495416"/>
                </a:lnTo>
                <a:lnTo>
                  <a:pt x="1190505" y="489893"/>
                </a:lnTo>
                <a:lnTo>
                  <a:pt x="1286027" y="462102"/>
                </a:lnTo>
                <a:lnTo>
                  <a:pt x="1637445" y="1485275"/>
                </a:lnTo>
                <a:lnTo>
                  <a:pt x="1442241" y="1542069"/>
                </a:lnTo>
                <a:cubicBezTo>
                  <a:pt x="994971" y="1649344"/>
                  <a:pt x="514648" y="1628945"/>
                  <a:pt x="59222" y="14609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2" name="Forma libre: forma 79">
            <a:extLst>
              <a:ext uri="{FF2B5EF4-FFF2-40B4-BE49-F238E27FC236}">
                <a16:creationId xmlns:a16="http://schemas.microsoft.com/office/drawing/2014/main" id="{B76E30BE-BA35-E668-4E7E-DFA9E4F7B906}"/>
              </a:ext>
            </a:extLst>
          </p:cNvPr>
          <p:cNvSpPr/>
          <p:nvPr/>
        </p:nvSpPr>
        <p:spPr>
          <a:xfrm rot="1527400">
            <a:off x="-4157012" y="4771944"/>
            <a:ext cx="1599002" cy="1536123"/>
          </a:xfrm>
          <a:custGeom>
            <a:avLst/>
            <a:gdLst>
              <a:gd name="connsiteX0" fmla="*/ 740284 w 1599002"/>
              <a:gd name="connsiteY0" fmla="*/ 0 h 1536123"/>
              <a:gd name="connsiteX1" fmla="*/ 978608 w 1599002"/>
              <a:gd name="connsiteY1" fmla="*/ 410904 h 1536123"/>
              <a:gd name="connsiteX2" fmla="*/ 1093357 w 1599002"/>
              <a:gd name="connsiteY2" fmla="*/ 377861 h 1536123"/>
              <a:gd name="connsiteX3" fmla="*/ 1133997 w 1599002"/>
              <a:gd name="connsiteY3" fmla="*/ 360973 h 1536123"/>
              <a:gd name="connsiteX4" fmla="*/ 1599002 w 1599002"/>
              <a:gd name="connsiteY4" fmla="*/ 1337778 h 1536123"/>
              <a:gd name="connsiteX5" fmla="*/ 1456090 w 1599002"/>
              <a:gd name="connsiteY5" fmla="*/ 1397168 h 1536123"/>
              <a:gd name="connsiteX6" fmla="*/ 72312 w 1599002"/>
              <a:gd name="connsiteY6" fmla="*/ 1464073 h 1536123"/>
              <a:gd name="connsiteX7" fmla="*/ 0 w 1599002"/>
              <a:gd name="connsiteY7" fmla="*/ 1442227 h 1536123"/>
              <a:gd name="connsiteX8" fmla="*/ 362809 w 1599002"/>
              <a:gd name="connsiteY8" fmla="*/ 420142 h 1536123"/>
              <a:gd name="connsiteX9" fmla="*/ 458532 w 1599002"/>
              <a:gd name="connsiteY9" fmla="*/ 439325 h 1536123"/>
              <a:gd name="connsiteX10" fmla="*/ 484142 w 1599002"/>
              <a:gd name="connsiteY10" fmla="*/ 441624 h 153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002" h="1536123">
                <a:moveTo>
                  <a:pt x="740284" y="0"/>
                </a:moveTo>
                <a:lnTo>
                  <a:pt x="978608" y="410904"/>
                </a:lnTo>
                <a:lnTo>
                  <a:pt x="1093357" y="377861"/>
                </a:lnTo>
                <a:lnTo>
                  <a:pt x="1133997" y="360973"/>
                </a:lnTo>
                <a:lnTo>
                  <a:pt x="1599002" y="1337778"/>
                </a:lnTo>
                <a:lnTo>
                  <a:pt x="1456090" y="1397168"/>
                </a:lnTo>
                <a:cubicBezTo>
                  <a:pt x="998963" y="1560463"/>
                  <a:pt x="518457" y="1575932"/>
                  <a:pt x="72312" y="1464073"/>
                </a:cubicBezTo>
                <a:lnTo>
                  <a:pt x="0" y="1442227"/>
                </a:lnTo>
                <a:lnTo>
                  <a:pt x="362809" y="420142"/>
                </a:lnTo>
                <a:lnTo>
                  <a:pt x="458532" y="439325"/>
                </a:lnTo>
                <a:lnTo>
                  <a:pt x="484142" y="4416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3" name="Forma libre: forma 78">
            <a:extLst>
              <a:ext uri="{FF2B5EF4-FFF2-40B4-BE49-F238E27FC236}">
                <a16:creationId xmlns:a16="http://schemas.microsoft.com/office/drawing/2014/main" id="{DCA016BB-BECC-254D-A61D-2BA73D815B52}"/>
              </a:ext>
            </a:extLst>
          </p:cNvPr>
          <p:cNvSpPr/>
          <p:nvPr/>
        </p:nvSpPr>
        <p:spPr>
          <a:xfrm rot="20595973">
            <a:off x="-2936438" y="4710336"/>
            <a:ext cx="1596347" cy="1568107"/>
          </a:xfrm>
          <a:custGeom>
            <a:avLst/>
            <a:gdLst>
              <a:gd name="connsiteX0" fmla="*/ 696318 w 1596347"/>
              <a:gd name="connsiteY0" fmla="*/ 0 h 1568107"/>
              <a:gd name="connsiteX1" fmla="*/ 949704 w 1596347"/>
              <a:gd name="connsiteY1" fmla="*/ 436874 h 1568107"/>
              <a:gd name="connsiteX2" fmla="*/ 991025 w 1596347"/>
              <a:gd name="connsiteY2" fmla="*/ 426685 h 1568107"/>
              <a:gd name="connsiteX3" fmla="*/ 1082729 w 1596347"/>
              <a:gd name="connsiteY3" fmla="*/ 393208 h 1568107"/>
              <a:gd name="connsiteX4" fmla="*/ 1596347 w 1596347"/>
              <a:gd name="connsiteY4" fmla="*/ 1348448 h 1568107"/>
              <a:gd name="connsiteX5" fmla="*/ 1528186 w 1596347"/>
              <a:gd name="connsiteY5" fmla="*/ 1381008 h 1568107"/>
              <a:gd name="connsiteX6" fmla="*/ 150267 w 1596347"/>
              <a:gd name="connsiteY6" fmla="*/ 1524732 h 1568107"/>
              <a:gd name="connsiteX7" fmla="*/ 0 w 1596347"/>
              <a:gd name="connsiteY7" fmla="*/ 1487704 h 1568107"/>
              <a:gd name="connsiteX8" fmla="*/ 311490 w 1596347"/>
              <a:gd name="connsiteY8" fmla="*/ 451677 h 1568107"/>
              <a:gd name="connsiteX9" fmla="*/ 354221 w 1596347"/>
              <a:gd name="connsiteY9" fmla="*/ 462206 h 1568107"/>
              <a:gd name="connsiteX10" fmla="*/ 423092 w 1596347"/>
              <a:gd name="connsiteY10" fmla="*/ 471079 h 15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347" h="1568107">
                <a:moveTo>
                  <a:pt x="696318" y="0"/>
                </a:moveTo>
                <a:lnTo>
                  <a:pt x="949704" y="436874"/>
                </a:lnTo>
                <a:lnTo>
                  <a:pt x="991025" y="426685"/>
                </a:lnTo>
                <a:lnTo>
                  <a:pt x="1082729" y="393208"/>
                </a:lnTo>
                <a:lnTo>
                  <a:pt x="1596347" y="1348448"/>
                </a:lnTo>
                <a:lnTo>
                  <a:pt x="1528186" y="1381008"/>
                </a:lnTo>
                <a:cubicBezTo>
                  <a:pt x="1104165" y="1559233"/>
                  <a:pt x="626871" y="1616814"/>
                  <a:pt x="150267" y="1524732"/>
                </a:cubicBezTo>
                <a:lnTo>
                  <a:pt x="0" y="1487704"/>
                </a:lnTo>
                <a:lnTo>
                  <a:pt x="311490" y="451677"/>
                </a:lnTo>
                <a:lnTo>
                  <a:pt x="354221" y="462206"/>
                </a:lnTo>
                <a:lnTo>
                  <a:pt x="423092" y="471079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4" name="Forma libre: forma 77">
            <a:extLst>
              <a:ext uri="{FF2B5EF4-FFF2-40B4-BE49-F238E27FC236}">
                <a16:creationId xmlns:a16="http://schemas.microsoft.com/office/drawing/2014/main" id="{5CBE8824-B2F9-92EE-6957-8EC8A92F6AFA}"/>
              </a:ext>
            </a:extLst>
          </p:cNvPr>
          <p:cNvSpPr/>
          <p:nvPr/>
        </p:nvSpPr>
        <p:spPr>
          <a:xfrm rot="17796779">
            <a:off x="-2117166" y="3895929"/>
            <a:ext cx="1636872" cy="1541880"/>
          </a:xfrm>
          <a:custGeom>
            <a:avLst/>
            <a:gdLst>
              <a:gd name="connsiteX0" fmla="*/ 1150133 w 1636872"/>
              <a:gd name="connsiteY0" fmla="*/ 388940 h 1541880"/>
              <a:gd name="connsiteX1" fmla="*/ 1636872 w 1636872"/>
              <a:gd name="connsiteY1" fmla="*/ 1360388 h 1541880"/>
              <a:gd name="connsiteX2" fmla="*/ 1577907 w 1636872"/>
              <a:gd name="connsiteY2" fmla="*/ 1386300 h 1541880"/>
              <a:gd name="connsiteX3" fmla="*/ 195760 w 1636872"/>
              <a:gd name="connsiteY3" fmla="*/ 1481117 h 1541880"/>
              <a:gd name="connsiteX4" fmla="*/ 0 w 1636872"/>
              <a:gd name="connsiteY4" fmla="*/ 1426262 h 1541880"/>
              <a:gd name="connsiteX5" fmla="*/ 341249 w 1636872"/>
              <a:gd name="connsiteY5" fmla="*/ 399653 h 1541880"/>
              <a:gd name="connsiteX6" fmla="*/ 437045 w 1636872"/>
              <a:gd name="connsiteY6" fmla="*/ 426496 h 1541880"/>
              <a:gd name="connsiteX7" fmla="*/ 502824 w 1636872"/>
              <a:gd name="connsiteY7" fmla="*/ 437488 h 1541880"/>
              <a:gd name="connsiteX8" fmla="*/ 756567 w 1636872"/>
              <a:gd name="connsiteY8" fmla="*/ 0 h 1541880"/>
              <a:gd name="connsiteX9" fmla="*/ 1004916 w 1636872"/>
              <a:gd name="connsiteY9" fmla="*/ 428189 h 1541880"/>
              <a:gd name="connsiteX10" fmla="*/ 1069263 w 1636872"/>
              <a:gd name="connsiteY10" fmla="*/ 415116 h 154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6872" h="1541880">
                <a:moveTo>
                  <a:pt x="1150133" y="388940"/>
                </a:moveTo>
                <a:lnTo>
                  <a:pt x="1636872" y="1360388"/>
                </a:lnTo>
                <a:lnTo>
                  <a:pt x="1577907" y="1386300"/>
                </a:lnTo>
                <a:cubicBezTo>
                  <a:pt x="1124169" y="1558786"/>
                  <a:pt x="644072" y="1583950"/>
                  <a:pt x="195760" y="1481117"/>
                </a:cubicBezTo>
                <a:lnTo>
                  <a:pt x="0" y="1426262"/>
                </a:lnTo>
                <a:lnTo>
                  <a:pt x="341249" y="399653"/>
                </a:lnTo>
                <a:lnTo>
                  <a:pt x="437045" y="426496"/>
                </a:lnTo>
                <a:lnTo>
                  <a:pt x="502824" y="437488"/>
                </a:lnTo>
                <a:lnTo>
                  <a:pt x="756567" y="0"/>
                </a:lnTo>
                <a:lnTo>
                  <a:pt x="1004916" y="428189"/>
                </a:lnTo>
                <a:lnTo>
                  <a:pt x="1069263" y="4151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5" name="Forma libre: forma 76">
            <a:extLst>
              <a:ext uri="{FF2B5EF4-FFF2-40B4-BE49-F238E27FC236}">
                <a16:creationId xmlns:a16="http://schemas.microsoft.com/office/drawing/2014/main" id="{D7C6C3F3-7BF3-E466-051D-535806AC386F}"/>
              </a:ext>
            </a:extLst>
          </p:cNvPr>
          <p:cNvSpPr/>
          <p:nvPr/>
        </p:nvSpPr>
        <p:spPr>
          <a:xfrm rot="15056664">
            <a:off x="-2146796" y="2628920"/>
            <a:ext cx="1687460" cy="1600158"/>
          </a:xfrm>
          <a:custGeom>
            <a:avLst/>
            <a:gdLst>
              <a:gd name="connsiteX0" fmla="*/ 1687460 w 1687460"/>
              <a:gd name="connsiteY0" fmla="*/ 1418990 h 1600158"/>
              <a:gd name="connsiteX1" fmla="*/ 1618034 w 1687460"/>
              <a:gd name="connsiteY1" fmla="*/ 1448761 h 1600158"/>
              <a:gd name="connsiteX2" fmla="*/ 0 w 1687460"/>
              <a:gd name="connsiteY2" fmla="*/ 1468305 h 1600158"/>
              <a:gd name="connsiteX3" fmla="*/ 353206 w 1687460"/>
              <a:gd name="connsiteY3" fmla="*/ 445748 h 1600158"/>
              <a:gd name="connsiteX4" fmla="*/ 547063 w 1687460"/>
              <a:gd name="connsiteY4" fmla="*/ 496709 h 1600158"/>
              <a:gd name="connsiteX5" fmla="*/ 551170 w 1687460"/>
              <a:gd name="connsiteY5" fmla="*/ 497147 h 1600158"/>
              <a:gd name="connsiteX6" fmla="*/ 839515 w 1687460"/>
              <a:gd name="connsiteY6" fmla="*/ 0 h 1600158"/>
              <a:gd name="connsiteX7" fmla="*/ 1114707 w 1687460"/>
              <a:gd name="connsiteY7" fmla="*/ 474469 h 1600158"/>
              <a:gd name="connsiteX8" fmla="*/ 1119975 w 1687460"/>
              <a:gd name="connsiteY8" fmla="*/ 473461 h 1600158"/>
              <a:gd name="connsiteX9" fmla="*/ 1212962 w 1687460"/>
              <a:gd name="connsiteY9" fmla="*/ 443725 h 160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7460" h="1600158">
                <a:moveTo>
                  <a:pt x="1687460" y="1418990"/>
                </a:moveTo>
                <a:lnTo>
                  <a:pt x="1618034" y="1448761"/>
                </a:lnTo>
                <a:cubicBezTo>
                  <a:pt x="1115326" y="1636479"/>
                  <a:pt x="546817" y="1657183"/>
                  <a:pt x="0" y="1468305"/>
                </a:cubicBezTo>
                <a:lnTo>
                  <a:pt x="353206" y="445748"/>
                </a:lnTo>
                <a:cubicBezTo>
                  <a:pt x="417436" y="467934"/>
                  <a:pt x="482213" y="484844"/>
                  <a:pt x="547063" y="496709"/>
                </a:cubicBezTo>
                <a:lnTo>
                  <a:pt x="551170" y="497147"/>
                </a:lnTo>
                <a:lnTo>
                  <a:pt x="839515" y="0"/>
                </a:lnTo>
                <a:lnTo>
                  <a:pt x="1114707" y="474469"/>
                </a:lnTo>
                <a:lnTo>
                  <a:pt x="1119975" y="473461"/>
                </a:lnTo>
                <a:lnTo>
                  <a:pt x="1212962" y="4437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26" name="Forma libre: forma 75">
            <a:extLst>
              <a:ext uri="{FF2B5EF4-FFF2-40B4-BE49-F238E27FC236}">
                <a16:creationId xmlns:a16="http://schemas.microsoft.com/office/drawing/2014/main" id="{B9FA19AB-0440-3D8D-BDC9-D4FAA8D202B3}"/>
              </a:ext>
            </a:extLst>
          </p:cNvPr>
          <p:cNvSpPr/>
          <p:nvPr/>
        </p:nvSpPr>
        <p:spPr>
          <a:xfrm rot="12220945">
            <a:off x="-3020906" y="1742318"/>
            <a:ext cx="1722567" cy="1576854"/>
          </a:xfrm>
          <a:custGeom>
            <a:avLst/>
            <a:gdLst>
              <a:gd name="connsiteX0" fmla="*/ 1722567 w 1722567"/>
              <a:gd name="connsiteY0" fmla="*/ 1406690 h 1576854"/>
              <a:gd name="connsiteX1" fmla="*/ 1577884 w 1722567"/>
              <a:gd name="connsiteY1" fmla="*/ 1461626 h 1576854"/>
              <a:gd name="connsiteX2" fmla="*/ 192698 w 1722567"/>
              <a:gd name="connsiteY2" fmla="*/ 1485656 h 1576854"/>
              <a:gd name="connsiteX3" fmla="*/ 0 w 1722567"/>
              <a:gd name="connsiteY3" fmla="*/ 1420865 h 1576854"/>
              <a:gd name="connsiteX4" fmla="*/ 393289 w 1722567"/>
              <a:gd name="connsiteY4" fmla="*/ 413045 h 1576854"/>
              <a:gd name="connsiteX5" fmla="*/ 487585 w 1722567"/>
              <a:gd name="connsiteY5" fmla="*/ 444750 h 1576854"/>
              <a:gd name="connsiteX6" fmla="*/ 608971 w 1722567"/>
              <a:gd name="connsiteY6" fmla="*/ 469952 h 1576854"/>
              <a:gd name="connsiteX7" fmla="*/ 881543 w 1722567"/>
              <a:gd name="connsiteY7" fmla="*/ 0 h 1576854"/>
              <a:gd name="connsiteX8" fmla="*/ 1145989 w 1722567"/>
              <a:gd name="connsiteY8" fmla="*/ 455943 h 1576854"/>
              <a:gd name="connsiteX9" fmla="*/ 1246885 w 1722567"/>
              <a:gd name="connsiteY9" fmla="*/ 431578 h 1576854"/>
              <a:gd name="connsiteX10" fmla="*/ 1288028 w 1722567"/>
              <a:gd name="connsiteY10" fmla="*/ 415956 h 157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2567" h="1576854">
                <a:moveTo>
                  <a:pt x="1722567" y="1406690"/>
                </a:moveTo>
                <a:lnTo>
                  <a:pt x="1577884" y="1461626"/>
                </a:lnTo>
                <a:cubicBezTo>
                  <a:pt x="1115921" y="1610690"/>
                  <a:pt x="635166" y="1611275"/>
                  <a:pt x="192698" y="1485656"/>
                </a:cubicBezTo>
                <a:lnTo>
                  <a:pt x="0" y="1420865"/>
                </a:lnTo>
                <a:lnTo>
                  <a:pt x="393289" y="413045"/>
                </a:lnTo>
                <a:lnTo>
                  <a:pt x="487585" y="444750"/>
                </a:lnTo>
                <a:lnTo>
                  <a:pt x="608971" y="469952"/>
                </a:lnTo>
                <a:lnTo>
                  <a:pt x="881543" y="0"/>
                </a:lnTo>
                <a:lnTo>
                  <a:pt x="1145989" y="455943"/>
                </a:lnTo>
                <a:lnTo>
                  <a:pt x="1246885" y="431578"/>
                </a:lnTo>
                <a:lnTo>
                  <a:pt x="1288028" y="4159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pic>
        <p:nvPicPr>
          <p:cNvPr id="27" name="Gráfico 105" descr="Signo de interrogación con relleno sólido">
            <a:extLst>
              <a:ext uri="{FF2B5EF4-FFF2-40B4-BE49-F238E27FC236}">
                <a16:creationId xmlns:a16="http://schemas.microsoft.com/office/drawing/2014/main" id="{A5B86839-498A-66A1-7124-902D4B92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427693" y="2026180"/>
            <a:ext cx="657904" cy="657904"/>
          </a:xfrm>
          <a:prstGeom prst="rect">
            <a:avLst/>
          </a:prstGeom>
        </p:spPr>
      </p:pic>
      <p:pic>
        <p:nvPicPr>
          <p:cNvPr id="28" name="Gráfico 106" descr="Diana con relleno sólido">
            <a:extLst>
              <a:ext uri="{FF2B5EF4-FFF2-40B4-BE49-F238E27FC236}">
                <a16:creationId xmlns:a16="http://schemas.microsoft.com/office/drawing/2014/main" id="{FB2CFDCC-8D53-17E6-93BA-7F3028699B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861138" y="3100047"/>
            <a:ext cx="657904" cy="657904"/>
          </a:xfrm>
          <a:prstGeom prst="rect">
            <a:avLst/>
          </a:prstGeom>
        </p:spPr>
      </p:pic>
      <p:pic>
        <p:nvPicPr>
          <p:cNvPr id="29" name="Gráfico 107" descr="Calendario con relleno sólido">
            <a:extLst>
              <a:ext uri="{FF2B5EF4-FFF2-40B4-BE49-F238E27FC236}">
                <a16:creationId xmlns:a16="http://schemas.microsoft.com/office/drawing/2014/main" id="{73AB04CD-B732-7DF4-C688-7A4392D37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2430225" y="5430618"/>
            <a:ext cx="657904" cy="657904"/>
          </a:xfrm>
          <a:prstGeom prst="rect">
            <a:avLst/>
          </a:prstGeom>
        </p:spPr>
      </p:pic>
      <p:pic>
        <p:nvPicPr>
          <p:cNvPr id="30" name="Gráfico 108" descr="Presentación con gráfico circular con relleno sólido">
            <a:extLst>
              <a:ext uri="{FF2B5EF4-FFF2-40B4-BE49-F238E27FC236}">
                <a16:creationId xmlns:a16="http://schemas.microsoft.com/office/drawing/2014/main" id="{0DEC25BE-6DC1-2457-539E-A3DE873971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824540" y="2002020"/>
            <a:ext cx="657904" cy="657904"/>
          </a:xfrm>
          <a:prstGeom prst="rect">
            <a:avLst/>
          </a:prstGeom>
        </p:spPr>
      </p:pic>
      <p:pic>
        <p:nvPicPr>
          <p:cNvPr id="31" name="Gráfico 109" descr="Piezas de rompecabezas con relleno sólido">
            <a:extLst>
              <a:ext uri="{FF2B5EF4-FFF2-40B4-BE49-F238E27FC236}">
                <a16:creationId xmlns:a16="http://schemas.microsoft.com/office/drawing/2014/main" id="{8EB34237-8F93-F372-FA7D-DC42D0B7C7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771611" y="5406809"/>
            <a:ext cx="657904" cy="657904"/>
          </a:xfrm>
          <a:prstGeom prst="rect">
            <a:avLst/>
          </a:prstGeom>
        </p:spPr>
      </p:pic>
      <p:pic>
        <p:nvPicPr>
          <p:cNvPr id="32" name="Gráfico 110" descr="Edificio con relleno sólido">
            <a:extLst>
              <a:ext uri="{FF2B5EF4-FFF2-40B4-BE49-F238E27FC236}">
                <a16:creationId xmlns:a16="http://schemas.microsoft.com/office/drawing/2014/main" id="{C015267C-9994-A5F3-6300-D5DD728573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403517" y="3056361"/>
            <a:ext cx="657904" cy="657904"/>
          </a:xfrm>
          <a:prstGeom prst="rect">
            <a:avLst/>
          </a:prstGeom>
        </p:spPr>
      </p:pic>
      <p:pic>
        <p:nvPicPr>
          <p:cNvPr id="33" name="Gráfico 111" descr="Dinero volando con relleno sólido">
            <a:extLst>
              <a:ext uri="{FF2B5EF4-FFF2-40B4-BE49-F238E27FC236}">
                <a16:creationId xmlns:a16="http://schemas.microsoft.com/office/drawing/2014/main" id="{65573AAC-93F4-E2F1-F4DE-1B829AC48A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438845" y="4506249"/>
            <a:ext cx="657904" cy="657904"/>
          </a:xfrm>
          <a:prstGeom prst="rect">
            <a:avLst/>
          </a:prstGeom>
        </p:spPr>
      </p:pic>
      <p:pic>
        <p:nvPicPr>
          <p:cNvPr id="34" name="Gráfico 112" descr="Bombilla y lápiz con relleno sólido">
            <a:extLst>
              <a:ext uri="{FF2B5EF4-FFF2-40B4-BE49-F238E27FC236}">
                <a16:creationId xmlns:a16="http://schemas.microsoft.com/office/drawing/2014/main" id="{BCE2ACFD-5C2C-34F2-B186-C121195B37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4788734" y="4542761"/>
            <a:ext cx="657904" cy="657904"/>
          </a:xfrm>
          <a:prstGeom prst="rect">
            <a:avLst/>
          </a:prstGeom>
        </p:spPr>
      </p:pic>
      <p:pic>
        <p:nvPicPr>
          <p:cNvPr id="35" name="Gráfico 113" descr="Engranaje único con relleno sólido">
            <a:extLst>
              <a:ext uri="{FF2B5EF4-FFF2-40B4-BE49-F238E27FC236}">
                <a16:creationId xmlns:a16="http://schemas.microsoft.com/office/drawing/2014/main" id="{4755E2BF-98CF-4600-A8A0-E16FC8CE483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00000">
            <a:off x="-3607592" y="3270611"/>
            <a:ext cx="1615357" cy="161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B1C8F-00AA-CA81-4E37-3F7B979AA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4B0C6D5-E5D1-3EBE-F1A0-38B648D51067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7F6A3B-9DCF-6D19-D078-893E27CA51CE}"/>
              </a:ext>
            </a:extLst>
          </p:cNvPr>
          <p:cNvSpPr/>
          <p:nvPr/>
        </p:nvSpPr>
        <p:spPr>
          <a:xfrm>
            <a:off x="-475279" y="5884464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543F2F-5EF9-9145-070F-EB59E11CC64C}"/>
              </a:ext>
            </a:extLst>
          </p:cNvPr>
          <p:cNvSpPr/>
          <p:nvPr/>
        </p:nvSpPr>
        <p:spPr>
          <a:xfrm>
            <a:off x="11125570" y="5852211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DD4B9B-AC2A-F67B-9423-B424E100C891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B6657E-E848-BCEB-7FC6-CF9B83464706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B6657E-E848-BCEB-7FC6-CF9B834647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EB909D-1886-ECE4-91FD-50354152F5E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EB909D-1886-ECE4-91FD-50354152F5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C1FC4A2-7873-C89D-4B5D-FFB121CA07DE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C1FC4A2-7873-C89D-4B5D-FFB121CA07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2B75FAA-7C92-0194-16F8-DA0E4F52BB4F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EE2D7509-903E-CD3D-7BE5-BF04EAE61372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A7FFEA2B-9193-22C7-6673-44C402018458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7ABD1C-628D-8B08-58E1-28ECAB2D4AB9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2E3476F-C98A-3BD9-68C4-FCDFD7C06C52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A2D65-31BF-4679-0EF4-B843ADF94F85}"/>
              </a:ext>
            </a:extLst>
          </p:cNvPr>
          <p:cNvSpPr/>
          <p:nvPr/>
        </p:nvSpPr>
        <p:spPr>
          <a:xfrm>
            <a:off x="4539453" y="502324"/>
            <a:ext cx="167064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HIGH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5FCEA2-A3E1-2FFB-B1A2-3946D3D27C3B}"/>
              </a:ext>
            </a:extLst>
          </p:cNvPr>
          <p:cNvSpPr/>
          <p:nvPr/>
        </p:nvSpPr>
        <p:spPr>
          <a:xfrm>
            <a:off x="5364520" y="1074238"/>
            <a:ext cx="18838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LEVEL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107B91-BF78-BF61-1FC8-752C23F7D434}"/>
              </a:ext>
            </a:extLst>
          </p:cNvPr>
          <p:cNvSpPr/>
          <p:nvPr/>
        </p:nvSpPr>
        <p:spPr>
          <a:xfrm>
            <a:off x="10000258" y="1726185"/>
            <a:ext cx="1362832" cy="1362832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8A131-51CB-88C2-CF36-E9C84AC739A2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61810-196C-4AFD-0C13-838C1B61E115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</p:spTree>
    <p:extLst>
      <p:ext uri="{BB962C8B-B14F-4D97-AF65-F5344CB8AC3E}">
        <p14:creationId xmlns:p14="http://schemas.microsoft.com/office/powerpoint/2010/main" val="103800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C42E7-9C94-5C1B-37D8-132BC185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B2971C45-8ABA-C261-9019-807DD9AB968F}"/>
              </a:ext>
            </a:extLst>
          </p:cNvPr>
          <p:cNvSpPr/>
          <p:nvPr/>
        </p:nvSpPr>
        <p:spPr>
          <a:xfrm>
            <a:off x="141870" y="157036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3A3504-3F76-0CCC-2C74-E8724DB140FE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AE37CF-4BE1-B456-FF27-FFEE2B0647F1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A62B99-E9D9-BAF8-450C-356971A5B47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09DE6A-D4EB-91CB-67EF-1BBF2E5BB5D2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09DE6A-D4EB-91CB-67EF-1BBF2E5BB5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BFF9FD-DCBA-5BE8-0781-7EAA653D5A57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BFF9FD-DCBA-5BE8-0781-7EAA653D5A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9C96190-B3D1-ABAF-EDA3-01755EC7C3DC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9C96190-B3D1-ABAF-EDA3-01755EC7C3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C093A2BF-B455-5522-8B49-869FF44D0B84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F9078480-A1C4-6623-3A56-47AE33D3CF3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A1CDF8CD-CFF3-FB97-C0B9-53EEFDFF68E3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7C9ED1-01AD-F20A-96F2-2143B9E7E354}"/>
              </a:ext>
            </a:extLst>
          </p:cNvPr>
          <p:cNvSpPr/>
          <p:nvPr/>
        </p:nvSpPr>
        <p:spPr>
          <a:xfrm>
            <a:off x="4172180" y="1089700"/>
            <a:ext cx="4207664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7B5BAA0-8EA0-9559-E599-8879099B926B}"/>
              </a:ext>
            </a:extLst>
          </p:cNvPr>
          <p:cNvSpPr/>
          <p:nvPr/>
        </p:nvSpPr>
        <p:spPr>
          <a:xfrm>
            <a:off x="3799521" y="557419"/>
            <a:ext cx="2356661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30B08-C52A-AA27-3489-78375D2F91FC}"/>
              </a:ext>
            </a:extLst>
          </p:cNvPr>
          <p:cNvSpPr/>
          <p:nvPr/>
        </p:nvSpPr>
        <p:spPr>
          <a:xfrm>
            <a:off x="3823491" y="509938"/>
            <a:ext cx="2332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ENTITY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8CEF38-CB00-7B9C-514E-06D288CC4113}"/>
              </a:ext>
            </a:extLst>
          </p:cNvPr>
          <p:cNvSpPr/>
          <p:nvPr/>
        </p:nvSpPr>
        <p:spPr>
          <a:xfrm>
            <a:off x="4208432" y="1042354"/>
            <a:ext cx="41937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RELATIONSHIP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F1F84E-7260-D88C-E0D4-50C29A3C57BF}"/>
              </a:ext>
            </a:extLst>
          </p:cNvPr>
          <p:cNvSpPr/>
          <p:nvPr/>
        </p:nvSpPr>
        <p:spPr>
          <a:xfrm>
            <a:off x="-441199" y="6416801"/>
            <a:ext cx="882397" cy="882397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80F64-ED5D-1B27-E95B-9B50F8F901FB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FFDBE4-FA44-D85F-3DB3-FC9C540B25E6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</p:spTree>
    <p:extLst>
      <p:ext uri="{BB962C8B-B14F-4D97-AF65-F5344CB8AC3E}">
        <p14:creationId xmlns:p14="http://schemas.microsoft.com/office/powerpoint/2010/main" val="3426661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A7197-0BA3-5A2B-8D5A-5CBA09C8D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4C9936-411F-F837-1D10-3A287908DAA6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43C110-C959-1926-46BD-5FA988753B0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281647-F968-5BD3-A68E-3D5178AF3BED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F0EF8F5-45AD-5613-5362-513B162C22F6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E585C0-AB9B-B2E7-C718-E082FFD3BC5A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E585C0-AB9B-B2E7-C718-E082FFD3BC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97E681-A574-BA15-2874-231B30572172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97E681-A574-BA15-2874-231B305721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3543190-C379-36E0-A645-4BA9E53DB359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3543190-C379-36E0-A645-4BA9E53DB3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8D10A354-0F88-C641-3C41-45C0A99AD829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A423BA90-65C5-6CC1-0017-2D3ED4A430B3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86A0B2BC-530F-6BF4-4A05-0529D91A345C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E7817E-4337-887D-D11A-911A02F34D55}"/>
              </a:ext>
            </a:extLst>
          </p:cNvPr>
          <p:cNvSpPr/>
          <p:nvPr/>
        </p:nvSpPr>
        <p:spPr>
          <a:xfrm>
            <a:off x="4656130" y="1089700"/>
            <a:ext cx="3952622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B0D18B-D8DF-EEF9-840A-B56FFF07ACEE}"/>
              </a:ext>
            </a:extLst>
          </p:cNvPr>
          <p:cNvSpPr/>
          <p:nvPr/>
        </p:nvSpPr>
        <p:spPr>
          <a:xfrm>
            <a:off x="4352720" y="559242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85DC2-9D60-46D2-E291-999DD3A46E17}"/>
              </a:ext>
            </a:extLst>
          </p:cNvPr>
          <p:cNvSpPr/>
          <p:nvPr/>
        </p:nvSpPr>
        <p:spPr>
          <a:xfrm>
            <a:off x="4720591" y="460760"/>
            <a:ext cx="130837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n8n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5C711F-D846-BC2D-19A2-FD05443FC663}"/>
              </a:ext>
            </a:extLst>
          </p:cNvPr>
          <p:cNvSpPr/>
          <p:nvPr/>
        </p:nvSpPr>
        <p:spPr>
          <a:xfrm>
            <a:off x="4698393" y="1065311"/>
            <a:ext cx="391645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WORKFLOWS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3A1A7-15A1-A52F-3E92-54F67FC42CC0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0DBB26-BD5B-4BD9-5C33-D81457F30F33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</p:spTree>
    <p:extLst>
      <p:ext uri="{BB962C8B-B14F-4D97-AF65-F5344CB8AC3E}">
        <p14:creationId xmlns:p14="http://schemas.microsoft.com/office/powerpoint/2010/main" val="2412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-77218" y="-154051"/>
            <a:ext cx="12346436" cy="718359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5065036" y="1123299"/>
            <a:ext cx="1965000" cy="19650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7789609" y="1798957"/>
            <a:ext cx="3018298" cy="3018298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4120119" y="1697136"/>
            <a:ext cx="2338048" cy="2338048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4911139" y="3242533"/>
            <a:ext cx="3092319" cy="1054414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911141" y="2005430"/>
            <a:ext cx="6740085" cy="105441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4911139" y="3155738"/>
            <a:ext cx="29743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Q /A</a:t>
            </a:r>
            <a:endParaRPr lang="en-US" sz="72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929527" y="6313591"/>
            <a:ext cx="82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© 404 Vibes Not Found – 2025  CC BY 4.0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820514" y="4909132"/>
            <a:ext cx="4044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MVP is here!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5221232" y="1953191"/>
            <a:ext cx="611990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E75A3-5F04-E28D-F23B-0CD8D9620E6C}"/>
              </a:ext>
            </a:extLst>
          </p:cNvPr>
          <p:cNvSpPr/>
          <p:nvPr/>
        </p:nvSpPr>
        <p:spPr>
          <a:xfrm>
            <a:off x="929527" y="1504713"/>
            <a:ext cx="2810805" cy="285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QR CODE </a:t>
            </a:r>
          </a:p>
        </p:txBody>
      </p:sp>
      <p:pic>
        <p:nvPicPr>
          <p:cNvPr id="4" name="Picture 3" descr="A black arrow with a curved line&#10;&#10;AI-generated content may be incorrect.">
            <a:extLst>
              <a:ext uri="{FF2B5EF4-FFF2-40B4-BE49-F238E27FC236}">
                <a16:creationId xmlns:a16="http://schemas.microsoft.com/office/drawing/2014/main" id="{939972B6-566C-A121-33F8-00971DD041BA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21466">
            <a:off x="-356312" y="3282918"/>
            <a:ext cx="2288488" cy="272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03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371269" y="1812378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056070" y="5417796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1583877" y="4941149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10005593" y="1934216"/>
            <a:ext cx="1075091" cy="1075091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C0F76A-515D-48E4-9BDF-B2061DEE0661}"/>
              </a:ext>
            </a:extLst>
          </p:cNvPr>
          <p:cNvSpPr/>
          <p:nvPr/>
        </p:nvSpPr>
        <p:spPr>
          <a:xfrm>
            <a:off x="935451" y="2324285"/>
            <a:ext cx="9764874" cy="366679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E6F2A5-8FC6-448E-0D9F-9C0BBD39045A}"/>
              </a:ext>
            </a:extLst>
          </p:cNvPr>
          <p:cNvSpPr txBox="1"/>
          <p:nvPr/>
        </p:nvSpPr>
        <p:spPr>
          <a:xfrm>
            <a:off x="1491675" y="2742478"/>
            <a:ext cx="4565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+mj-lt"/>
              </a:rPr>
              <a:t>Problem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Role here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994" y="3803983"/>
            <a:ext cx="4043644" cy="147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sit amet, consectetur adipiscing elit.  Fusce convallis magna non. dolor sit amet, consectetur adipiscing elit. Fusce convallis magna non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97116E-020A-B677-C5C8-E193C060F83D}"/>
              </a:ext>
            </a:extLst>
          </p:cNvPr>
          <p:cNvGrpSpPr/>
          <p:nvPr/>
        </p:nvGrpSpPr>
        <p:grpSpPr>
          <a:xfrm>
            <a:off x="5923888" y="3074246"/>
            <a:ext cx="780338" cy="693239"/>
            <a:chOff x="1040770" y="520772"/>
            <a:chExt cx="780338" cy="693239"/>
          </a:xfrm>
          <a:gradFill>
            <a:gsLst>
              <a:gs pos="61000">
                <a:schemeClr val="accent2"/>
              </a:gs>
              <a:gs pos="23000">
                <a:schemeClr val="accent1"/>
              </a:gs>
              <a:gs pos="0">
                <a:schemeClr val="tx2"/>
              </a:gs>
            </a:gsLst>
            <a:lin ang="1800000" scaled="0"/>
          </a:gra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361FC2E-CFFD-3DBF-FF5C-EB7A012FB6E4}"/>
                </a:ext>
              </a:extLst>
            </p:cNvPr>
            <p:cNvSpPr/>
            <p:nvPr/>
          </p:nvSpPr>
          <p:spPr>
            <a:xfrm>
              <a:off x="1607846" y="811123"/>
              <a:ext cx="213262" cy="136823"/>
            </a:xfrm>
            <a:custGeom>
              <a:avLst/>
              <a:gdLst>
                <a:gd name="connsiteX0" fmla="*/ 0 w 213262"/>
                <a:gd name="connsiteY0" fmla="*/ 104594 h 136823"/>
                <a:gd name="connsiteX1" fmla="*/ 27038 w 213262"/>
                <a:gd name="connsiteY1" fmla="*/ 133053 h 136823"/>
                <a:gd name="connsiteX2" fmla="*/ 108641 w 213262"/>
                <a:gd name="connsiteY2" fmla="*/ 55702 h 136823"/>
                <a:gd name="connsiteX3" fmla="*/ 184763 w 213262"/>
                <a:gd name="connsiteY3" fmla="*/ 136824 h 136823"/>
                <a:gd name="connsiteX4" fmla="*/ 213263 w 213262"/>
                <a:gd name="connsiteY4" fmla="*/ 109824 h 136823"/>
                <a:gd name="connsiteX5" fmla="*/ 111077 w 213262"/>
                <a:gd name="connsiteY5" fmla="*/ 0 h 136823"/>
                <a:gd name="connsiteX6" fmla="*/ 0 w 213262"/>
                <a:gd name="connsiteY6" fmla="*/ 104594 h 13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262" h="136823">
                  <a:moveTo>
                    <a:pt x="0" y="104594"/>
                  </a:moveTo>
                  <a:lnTo>
                    <a:pt x="27038" y="133053"/>
                  </a:lnTo>
                  <a:lnTo>
                    <a:pt x="108641" y="55702"/>
                  </a:lnTo>
                  <a:lnTo>
                    <a:pt x="184763" y="136824"/>
                  </a:lnTo>
                  <a:lnTo>
                    <a:pt x="213263" y="109824"/>
                  </a:lnTo>
                  <a:lnTo>
                    <a:pt x="111077" y="0"/>
                  </a:lnTo>
                  <a:lnTo>
                    <a:pt x="0" y="104594"/>
                  </a:lnTo>
                  <a:close/>
                </a:path>
              </a:pathLst>
            </a:custGeom>
            <a:grpFill/>
            <a:ln w="1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AFA0003-5C56-7244-F221-26E22CF61A20}"/>
                </a:ext>
              </a:extLst>
            </p:cNvPr>
            <p:cNvSpPr/>
            <p:nvPr/>
          </p:nvSpPr>
          <p:spPr>
            <a:xfrm>
              <a:off x="1554866" y="569705"/>
              <a:ext cx="144204" cy="143999"/>
            </a:xfrm>
            <a:custGeom>
              <a:avLst/>
              <a:gdLst>
                <a:gd name="connsiteX0" fmla="*/ 72102 w 144204"/>
                <a:gd name="connsiteY0" fmla="*/ -1 h 143999"/>
                <a:gd name="connsiteX1" fmla="*/ 0 w 144204"/>
                <a:gd name="connsiteY1" fmla="*/ 71999 h 143999"/>
                <a:gd name="connsiteX2" fmla="*/ 72103 w 144204"/>
                <a:gd name="connsiteY2" fmla="*/ 143999 h 143999"/>
                <a:gd name="connsiteX3" fmla="*/ 144205 w 144204"/>
                <a:gd name="connsiteY3" fmla="*/ 71999 h 143999"/>
                <a:gd name="connsiteX4" fmla="*/ 144205 w 144204"/>
                <a:gd name="connsiteY4" fmla="*/ 71877 h 143999"/>
                <a:gd name="connsiteX5" fmla="*/ 72102 w 144204"/>
                <a:gd name="connsiteY5" fmla="*/ -1 h 143999"/>
                <a:gd name="connsiteX6" fmla="*/ 72102 w 144204"/>
                <a:gd name="connsiteY6" fmla="*/ 104594 h 143999"/>
                <a:gd name="connsiteX7" fmla="*/ 39340 w 144204"/>
                <a:gd name="connsiteY7" fmla="*/ 71877 h 143999"/>
                <a:gd name="connsiteX8" fmla="*/ 72102 w 144204"/>
                <a:gd name="connsiteY8" fmla="*/ 39161 h 143999"/>
                <a:gd name="connsiteX9" fmla="*/ 104865 w 144204"/>
                <a:gd name="connsiteY9" fmla="*/ 71877 h 143999"/>
                <a:gd name="connsiteX10" fmla="*/ 72102 w 144204"/>
                <a:gd name="connsiteY10" fmla="*/ 104229 h 14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204" h="143999">
                  <a:moveTo>
                    <a:pt x="72102" y="-1"/>
                  </a:moveTo>
                  <a:cubicBezTo>
                    <a:pt x="32281" y="0"/>
                    <a:pt x="0" y="32235"/>
                    <a:pt x="0" y="71999"/>
                  </a:cubicBezTo>
                  <a:cubicBezTo>
                    <a:pt x="0" y="111764"/>
                    <a:pt x="32282" y="143999"/>
                    <a:pt x="72103" y="143999"/>
                  </a:cubicBezTo>
                  <a:cubicBezTo>
                    <a:pt x="111924" y="143999"/>
                    <a:pt x="144205" y="111763"/>
                    <a:pt x="144205" y="71999"/>
                  </a:cubicBezTo>
                  <a:cubicBezTo>
                    <a:pt x="144205" y="71958"/>
                    <a:pt x="144205" y="71918"/>
                    <a:pt x="144205" y="71877"/>
                  </a:cubicBezTo>
                  <a:cubicBezTo>
                    <a:pt x="144138" y="32161"/>
                    <a:pt x="111876" y="-1"/>
                    <a:pt x="72102" y="-1"/>
                  </a:cubicBezTo>
                  <a:close/>
                  <a:moveTo>
                    <a:pt x="72102" y="104594"/>
                  </a:moveTo>
                  <a:cubicBezTo>
                    <a:pt x="54008" y="104594"/>
                    <a:pt x="39340" y="89946"/>
                    <a:pt x="39340" y="71877"/>
                  </a:cubicBezTo>
                  <a:cubicBezTo>
                    <a:pt x="39340" y="53809"/>
                    <a:pt x="54008" y="39161"/>
                    <a:pt x="72102" y="39161"/>
                  </a:cubicBezTo>
                  <a:cubicBezTo>
                    <a:pt x="90197" y="39161"/>
                    <a:pt x="104865" y="53809"/>
                    <a:pt x="104865" y="71877"/>
                  </a:cubicBezTo>
                  <a:cubicBezTo>
                    <a:pt x="104731" y="89831"/>
                    <a:pt x="90082" y="104296"/>
                    <a:pt x="72102" y="104229"/>
                  </a:cubicBezTo>
                  <a:close/>
                </a:path>
              </a:pathLst>
            </a:custGeom>
            <a:grpFill/>
            <a:ln w="1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FD92953-4558-3A94-CEF9-A24C0E4B9811}"/>
                </a:ext>
              </a:extLst>
            </p:cNvPr>
            <p:cNvSpPr/>
            <p:nvPr/>
          </p:nvSpPr>
          <p:spPr>
            <a:xfrm>
              <a:off x="1317244" y="734745"/>
              <a:ext cx="198525" cy="270363"/>
            </a:xfrm>
            <a:custGeom>
              <a:avLst/>
              <a:gdLst>
                <a:gd name="connsiteX0" fmla="*/ 0 w 198525"/>
                <a:gd name="connsiteY0" fmla="*/ -1 h 270363"/>
                <a:gd name="connsiteX1" fmla="*/ 0 w 198525"/>
                <a:gd name="connsiteY1" fmla="*/ 270363 h 270363"/>
                <a:gd name="connsiteX2" fmla="*/ 198526 w 198525"/>
                <a:gd name="connsiteY2" fmla="*/ 135120 h 270363"/>
                <a:gd name="connsiteX3" fmla="*/ 39340 w 198525"/>
                <a:gd name="connsiteY3" fmla="*/ 74188 h 270363"/>
                <a:gd name="connsiteX4" fmla="*/ 128859 w 198525"/>
                <a:gd name="connsiteY4" fmla="*/ 134999 h 270363"/>
                <a:gd name="connsiteX5" fmla="*/ 39340 w 198525"/>
                <a:gd name="connsiteY5" fmla="*/ 195809 h 270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8525" h="270363">
                  <a:moveTo>
                    <a:pt x="0" y="-1"/>
                  </a:moveTo>
                  <a:lnTo>
                    <a:pt x="0" y="270363"/>
                  </a:lnTo>
                  <a:lnTo>
                    <a:pt x="198526" y="135120"/>
                  </a:lnTo>
                  <a:close/>
                  <a:moveTo>
                    <a:pt x="39340" y="74188"/>
                  </a:moveTo>
                  <a:lnTo>
                    <a:pt x="128859" y="134999"/>
                  </a:lnTo>
                  <a:lnTo>
                    <a:pt x="39340" y="195809"/>
                  </a:lnTo>
                  <a:close/>
                </a:path>
              </a:pathLst>
            </a:custGeom>
            <a:grpFill/>
            <a:ln w="1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AA93B12-498E-9312-7F7F-489FCDFEA89F}"/>
                </a:ext>
              </a:extLst>
            </p:cNvPr>
            <p:cNvSpPr/>
            <p:nvPr/>
          </p:nvSpPr>
          <p:spPr>
            <a:xfrm>
              <a:off x="1040770" y="520772"/>
              <a:ext cx="694230" cy="693239"/>
            </a:xfrm>
            <a:custGeom>
              <a:avLst/>
              <a:gdLst>
                <a:gd name="connsiteX0" fmla="*/ 347237 w 694230"/>
                <a:gd name="connsiteY0" fmla="*/ 39203 h 693239"/>
                <a:gd name="connsiteX1" fmla="*/ 39583 w 694230"/>
                <a:gd name="connsiteY1" fmla="*/ 346418 h 693239"/>
                <a:gd name="connsiteX2" fmla="*/ 347237 w 694230"/>
                <a:gd name="connsiteY2" fmla="*/ 653632 h 693239"/>
                <a:gd name="connsiteX3" fmla="*/ 654891 w 694230"/>
                <a:gd name="connsiteY3" fmla="*/ 346418 h 693239"/>
                <a:gd name="connsiteX4" fmla="*/ 654891 w 694230"/>
                <a:gd name="connsiteY4" fmla="*/ 344715 h 693239"/>
                <a:gd name="connsiteX5" fmla="*/ 694230 w 694230"/>
                <a:gd name="connsiteY5" fmla="*/ 344715 h 693239"/>
                <a:gd name="connsiteX6" fmla="*/ 694230 w 694230"/>
                <a:gd name="connsiteY6" fmla="*/ 346418 h 693239"/>
                <a:gd name="connsiteX7" fmla="*/ 347317 w 694230"/>
                <a:gd name="connsiteY7" fmla="*/ 693239 h 693239"/>
                <a:gd name="connsiteX8" fmla="*/ 0 w 694230"/>
                <a:gd name="connsiteY8" fmla="*/ 346821 h 693239"/>
                <a:gd name="connsiteX9" fmla="*/ 346913 w 694230"/>
                <a:gd name="connsiteY9" fmla="*/ -1 h 693239"/>
                <a:gd name="connsiteX10" fmla="*/ 570609 w 694230"/>
                <a:gd name="connsiteY10" fmla="*/ 81405 h 693239"/>
                <a:gd name="connsiteX11" fmla="*/ 546250 w 694230"/>
                <a:gd name="connsiteY11" fmla="*/ 111811 h 693239"/>
                <a:gd name="connsiteX12" fmla="*/ 347237 w 694230"/>
                <a:gd name="connsiteY12" fmla="*/ 39203 h 693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4230" h="693239">
                  <a:moveTo>
                    <a:pt x="347237" y="39203"/>
                  </a:moveTo>
                  <a:cubicBezTo>
                    <a:pt x="177325" y="39203"/>
                    <a:pt x="39583" y="176748"/>
                    <a:pt x="39583" y="346418"/>
                  </a:cubicBezTo>
                  <a:cubicBezTo>
                    <a:pt x="39583" y="516088"/>
                    <a:pt x="177325" y="653632"/>
                    <a:pt x="347237" y="653632"/>
                  </a:cubicBezTo>
                  <a:cubicBezTo>
                    <a:pt x="517149" y="653632"/>
                    <a:pt x="654891" y="516088"/>
                    <a:pt x="654891" y="346418"/>
                  </a:cubicBezTo>
                  <a:cubicBezTo>
                    <a:pt x="654891" y="346418"/>
                    <a:pt x="654891" y="345323"/>
                    <a:pt x="654891" y="344715"/>
                  </a:cubicBezTo>
                  <a:lnTo>
                    <a:pt x="694230" y="344715"/>
                  </a:lnTo>
                  <a:lnTo>
                    <a:pt x="694230" y="346418"/>
                  </a:lnTo>
                  <a:cubicBezTo>
                    <a:pt x="694342" y="537851"/>
                    <a:pt x="539024" y="693128"/>
                    <a:pt x="347317" y="693239"/>
                  </a:cubicBezTo>
                  <a:cubicBezTo>
                    <a:pt x="155611" y="693351"/>
                    <a:pt x="112" y="538254"/>
                    <a:pt x="0" y="346821"/>
                  </a:cubicBezTo>
                  <a:cubicBezTo>
                    <a:pt x="-111" y="155388"/>
                    <a:pt x="155207" y="111"/>
                    <a:pt x="346913" y="-1"/>
                  </a:cubicBezTo>
                  <a:cubicBezTo>
                    <a:pt x="428757" y="-48"/>
                    <a:pt x="507986" y="28784"/>
                    <a:pt x="570609" y="81405"/>
                  </a:cubicBezTo>
                  <a:lnTo>
                    <a:pt x="546250" y="111811"/>
                  </a:lnTo>
                  <a:cubicBezTo>
                    <a:pt x="490609" y="64851"/>
                    <a:pt x="420090" y="39122"/>
                    <a:pt x="347237" y="39203"/>
                  </a:cubicBezTo>
                  <a:close/>
                </a:path>
              </a:pathLst>
            </a:custGeom>
            <a:grpFill/>
            <a:ln w="1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59F2EC-DAF7-971A-4F32-7CBB5EEEC263}"/>
              </a:ext>
            </a:extLst>
          </p:cNvPr>
          <p:cNvGrpSpPr/>
          <p:nvPr/>
        </p:nvGrpSpPr>
        <p:grpSpPr>
          <a:xfrm>
            <a:off x="5762004" y="3853150"/>
            <a:ext cx="2226264" cy="1048226"/>
            <a:chOff x="594039" y="1299676"/>
            <a:chExt cx="2226264" cy="104822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72D4A5-6B3F-47F0-6F22-8D3EA6FFE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039" y="1299676"/>
              <a:ext cx="15632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chemeClr val="accent5"/>
                  </a:solidFill>
                  <a:latin typeface="Montserrat-Bold" panose="00000800000000000000" pitchFamily="50" charset="0"/>
                </a:rPr>
                <a:t>Investment</a:t>
              </a:r>
              <a:endParaRPr lang="ru-RU" b="1" dirty="0">
                <a:solidFill>
                  <a:schemeClr val="accent5"/>
                </a:solidFill>
                <a:latin typeface="Montserrat-Bold" panose="00000800000000000000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41B401-9417-2481-97B8-A6537CB38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76" y="1609238"/>
              <a:ext cx="221832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itchFamily="2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itchFamily="2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itchFamily="2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itchFamily="2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itchFamily="2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itchFamily="2" charset="0"/>
                </a:defRPr>
              </a:lvl9pPr>
            </a:lstStyle>
            <a:p>
              <a:pPr eaLnBrk="1" hangingPunct="1"/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Lorem ipsum dolor sit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amet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,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consectetur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adipiscing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elit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, sed do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eiusmod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tempor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incididunt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 </a:t>
              </a:r>
              <a:r>
                <a:rPr lang="en-US" sz="1050" dirty="0" err="1">
                  <a:solidFill>
                    <a:schemeClr val="bg1"/>
                  </a:solidFill>
                  <a:latin typeface="Montserrat Light" panose="00000400000000000000" pitchFamily="50" charset="0"/>
                </a:rPr>
                <a:t>ut</a:t>
              </a:r>
              <a:r>
                <a:rPr lang="en-US" sz="1050" dirty="0">
                  <a:solidFill>
                    <a:schemeClr val="bg1"/>
                  </a:solidFill>
                  <a:latin typeface="Montserrat Light" panose="00000400000000000000" pitchFamily="50" charset="0"/>
                </a:rPr>
                <a:t> labore</a:t>
              </a:r>
              <a:endParaRPr lang="ru-RU" sz="1050" dirty="0">
                <a:solidFill>
                  <a:schemeClr val="bg1"/>
                </a:solidFill>
                <a:latin typeface="Montserrat Light" panose="00000400000000000000" pitchFamily="50" charset="0"/>
              </a:endParaRPr>
            </a:p>
          </p:txBody>
        </p:sp>
      </p:grpSp>
      <p:pic>
        <p:nvPicPr>
          <p:cNvPr id="44" name="Picture 43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56885B51-7FB1-9B44-C2DA-68D26F08C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4526" y="1620667"/>
            <a:ext cx="4043243" cy="2695494"/>
          </a:xfrm>
          <a:prstGeom prst="rect">
            <a:avLst/>
          </a:prstGeom>
        </p:spPr>
      </p:pic>
      <p:pic>
        <p:nvPicPr>
          <p:cNvPr id="45" name="Picture 44" descr="A person with glasses and a beard wearing a black shirt&#10;&#10;AI-generated content may be incorrect.">
            <a:extLst>
              <a:ext uri="{FF2B5EF4-FFF2-40B4-BE49-F238E27FC236}">
                <a16:creationId xmlns:a16="http://schemas.microsoft.com/office/drawing/2014/main" id="{BC004213-FDF2-3C75-2B9D-9D04D18F6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7882" y="1552585"/>
            <a:ext cx="4201269" cy="2800844"/>
          </a:xfrm>
          <a:prstGeom prst="rect">
            <a:avLst/>
          </a:prstGeom>
        </p:spPr>
      </p:pic>
      <p:pic>
        <p:nvPicPr>
          <p:cNvPr id="46" name="Picture 45" descr="A person with glasses and a beard wearing a black shirt&#10;&#10;AI-generated content may be incorrect.">
            <a:extLst>
              <a:ext uri="{FF2B5EF4-FFF2-40B4-BE49-F238E27FC236}">
                <a16:creationId xmlns:a16="http://schemas.microsoft.com/office/drawing/2014/main" id="{F0280DD7-8AA3-1AA0-D7DB-BF9F9FCFB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63792" y="1584808"/>
            <a:ext cx="4125298" cy="2750197"/>
          </a:xfrm>
          <a:prstGeom prst="rect">
            <a:avLst/>
          </a:prstGeom>
        </p:spPr>
      </p:pic>
      <p:pic>
        <p:nvPicPr>
          <p:cNvPr id="47" name="Picture 46" descr="A person with black shirt and beard&#10;&#10;AI-generated content may be incorrect.">
            <a:extLst>
              <a:ext uri="{FF2B5EF4-FFF2-40B4-BE49-F238E27FC236}">
                <a16:creationId xmlns:a16="http://schemas.microsoft.com/office/drawing/2014/main" id="{443215DE-11F8-78C2-E090-EA1243379D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08337" y="1583399"/>
            <a:ext cx="4155047" cy="27700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8B03B7E-C54A-DB9C-015A-431977DEDA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924742" y="1552585"/>
            <a:ext cx="4201270" cy="2800844"/>
          </a:xfrm>
          <a:prstGeom prst="rect">
            <a:avLst/>
          </a:prstGeom>
        </p:spPr>
      </p:pic>
      <p:sp>
        <p:nvSpPr>
          <p:cNvPr id="49" name="Rounded Rectangle 34">
            <a:extLst>
              <a:ext uri="{FF2B5EF4-FFF2-40B4-BE49-F238E27FC236}">
                <a16:creationId xmlns:a16="http://schemas.microsoft.com/office/drawing/2014/main" id="{A84721AB-C2D5-86F4-5BC9-EC1E7B527E13}"/>
              </a:ext>
            </a:extLst>
          </p:cNvPr>
          <p:cNvSpPr/>
          <p:nvPr/>
        </p:nvSpPr>
        <p:spPr>
          <a:xfrm>
            <a:off x="-12029370" y="4262730"/>
            <a:ext cx="2223105" cy="16168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35">
            <a:extLst>
              <a:ext uri="{FF2B5EF4-FFF2-40B4-BE49-F238E27FC236}">
                <a16:creationId xmlns:a16="http://schemas.microsoft.com/office/drawing/2014/main" id="{080A1385-7C9C-43CF-768D-F2097A23EF11}"/>
              </a:ext>
            </a:extLst>
          </p:cNvPr>
          <p:cNvSpPr/>
          <p:nvPr/>
        </p:nvSpPr>
        <p:spPr>
          <a:xfrm>
            <a:off x="-9648627" y="4262730"/>
            <a:ext cx="2223105" cy="1547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40">
            <a:extLst>
              <a:ext uri="{FF2B5EF4-FFF2-40B4-BE49-F238E27FC236}">
                <a16:creationId xmlns:a16="http://schemas.microsoft.com/office/drawing/2014/main" id="{C2231DA0-42F6-FDE5-DE7A-F158C80A59D1}"/>
              </a:ext>
            </a:extLst>
          </p:cNvPr>
          <p:cNvSpPr/>
          <p:nvPr/>
        </p:nvSpPr>
        <p:spPr>
          <a:xfrm>
            <a:off x="-7254820" y="4262730"/>
            <a:ext cx="2223105" cy="161682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41">
            <a:extLst>
              <a:ext uri="{FF2B5EF4-FFF2-40B4-BE49-F238E27FC236}">
                <a16:creationId xmlns:a16="http://schemas.microsoft.com/office/drawing/2014/main" id="{CE2690EC-DBA1-0D7B-61E1-873735C43490}"/>
              </a:ext>
            </a:extLst>
          </p:cNvPr>
          <p:cNvSpPr/>
          <p:nvPr/>
        </p:nvSpPr>
        <p:spPr>
          <a:xfrm>
            <a:off x="-4874077" y="4262730"/>
            <a:ext cx="2223105" cy="154715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42">
            <a:extLst>
              <a:ext uri="{FF2B5EF4-FFF2-40B4-BE49-F238E27FC236}">
                <a16:creationId xmlns:a16="http://schemas.microsoft.com/office/drawing/2014/main" id="{C38A12D6-9CF8-4A58-2393-1B538564A3C8}"/>
              </a:ext>
            </a:extLst>
          </p:cNvPr>
          <p:cNvSpPr/>
          <p:nvPr/>
        </p:nvSpPr>
        <p:spPr>
          <a:xfrm>
            <a:off x="-2492999" y="4262730"/>
            <a:ext cx="2223105" cy="16168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27CC39-EF76-7326-87DD-D0812B0AAD0A}"/>
              </a:ext>
            </a:extLst>
          </p:cNvPr>
          <p:cNvSpPr txBox="1"/>
          <p:nvPr/>
        </p:nvSpPr>
        <p:spPr>
          <a:xfrm>
            <a:off x="-11965673" y="4670509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Ramalka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362E77-1032-95FE-8BFB-3A3D73C62C4E}"/>
              </a:ext>
            </a:extLst>
          </p:cNvPr>
          <p:cNvSpPr txBox="1"/>
          <p:nvPr/>
        </p:nvSpPr>
        <p:spPr>
          <a:xfrm>
            <a:off x="-9648627" y="4670509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Hiran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QA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435103-8543-6B47-BB99-5EBB3C26066A}"/>
              </a:ext>
            </a:extLst>
          </p:cNvPr>
          <p:cNvSpPr txBox="1"/>
          <p:nvPr/>
        </p:nvSpPr>
        <p:spPr>
          <a:xfrm>
            <a:off x="-7175159" y="4670509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Sachinda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Dev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8B5FB4-F984-DAD3-5FAF-A55B6F32E7D3}"/>
              </a:ext>
            </a:extLst>
          </p:cNvPr>
          <p:cNvSpPr txBox="1"/>
          <p:nvPr/>
        </p:nvSpPr>
        <p:spPr>
          <a:xfrm>
            <a:off x="-4810380" y="4670509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Nishan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Dev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75D93B-7283-70B4-5624-608035DC00B0}"/>
              </a:ext>
            </a:extLst>
          </p:cNvPr>
          <p:cNvSpPr txBox="1"/>
          <p:nvPr/>
        </p:nvSpPr>
        <p:spPr>
          <a:xfrm>
            <a:off x="-2429302" y="4670509"/>
            <a:ext cx="2095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2"/>
                </a:solidFill>
                <a:latin typeface="+mj-lt"/>
              </a:rPr>
              <a:t>Shohan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42388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38458" y="4851889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661031" y="2274322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0FE58F-3440-C618-7161-81BBB6E7985C}"/>
              </a:ext>
            </a:extLst>
          </p:cNvPr>
          <p:cNvSpPr/>
          <p:nvPr/>
        </p:nvSpPr>
        <p:spPr>
          <a:xfrm>
            <a:off x="1583877" y="4941149"/>
            <a:ext cx="420433" cy="4204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94684" y="2036197"/>
            <a:ext cx="1222555" cy="1222555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5279F2A-D657-EA5A-EAAD-93D48B2F842A}"/>
              </a:ext>
            </a:extLst>
          </p:cNvPr>
          <p:cNvSpPr/>
          <p:nvPr/>
        </p:nvSpPr>
        <p:spPr>
          <a:xfrm>
            <a:off x="1443038" y="2508312"/>
            <a:ext cx="9778252" cy="34131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53F6A0-9DB0-32AF-9C4C-7D23C9883EDB}"/>
              </a:ext>
            </a:extLst>
          </p:cNvPr>
          <p:cNvSpPr txBox="1"/>
          <p:nvPr/>
        </p:nvSpPr>
        <p:spPr>
          <a:xfrm>
            <a:off x="2004310" y="2757947"/>
            <a:ext cx="3489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+mj-lt"/>
              </a:rPr>
              <a:t>Target Users</a:t>
            </a:r>
          </a:p>
          <a:p>
            <a:r>
              <a:rPr lang="en-US" sz="2800" dirty="0">
                <a:solidFill>
                  <a:schemeClr val="tx2"/>
                </a:solidFill>
              </a:rPr>
              <a:t>Role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C9712D-741A-D43C-D78E-B681AB951EB8}"/>
              </a:ext>
            </a:extLst>
          </p:cNvPr>
          <p:cNvGrpSpPr/>
          <p:nvPr/>
        </p:nvGrpSpPr>
        <p:grpSpPr>
          <a:xfrm>
            <a:off x="6416743" y="3754201"/>
            <a:ext cx="2226264" cy="1884626"/>
            <a:chOff x="6416743" y="3754201"/>
            <a:chExt cx="2226264" cy="18846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017BF5-5DFB-B067-9F43-47C4E233C0BA}"/>
                </a:ext>
              </a:extLst>
            </p:cNvPr>
            <p:cNvGrpSpPr/>
            <p:nvPr/>
          </p:nvGrpSpPr>
          <p:grpSpPr>
            <a:xfrm>
              <a:off x="6603595" y="3754201"/>
              <a:ext cx="672550" cy="584875"/>
              <a:chOff x="1065738" y="2749276"/>
              <a:chExt cx="672550" cy="584875"/>
            </a:xfrm>
            <a:gradFill>
              <a:gsLst>
                <a:gs pos="0">
                  <a:schemeClr val="tx2"/>
                </a:gs>
                <a:gs pos="100000">
                  <a:schemeClr val="accent4">
                    <a:lumMod val="90000"/>
                    <a:lumOff val="1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F912107-E4D9-0AE2-5940-F2FC361105D8}"/>
                  </a:ext>
                </a:extLst>
              </p:cNvPr>
              <p:cNvSpPr/>
              <p:nvPr/>
            </p:nvSpPr>
            <p:spPr>
              <a:xfrm>
                <a:off x="1301411" y="3063058"/>
                <a:ext cx="161987" cy="161755"/>
              </a:xfrm>
              <a:custGeom>
                <a:avLst/>
                <a:gdLst>
                  <a:gd name="connsiteX0" fmla="*/ 80994 w 161987"/>
                  <a:gd name="connsiteY0" fmla="*/ 161755 h 161755"/>
                  <a:gd name="connsiteX1" fmla="*/ 0 w 161987"/>
                  <a:gd name="connsiteY1" fmla="*/ 80877 h 161755"/>
                  <a:gd name="connsiteX2" fmla="*/ 80994 w 161987"/>
                  <a:gd name="connsiteY2" fmla="*/ -1 h 161755"/>
                  <a:gd name="connsiteX3" fmla="*/ 161987 w 161987"/>
                  <a:gd name="connsiteY3" fmla="*/ 80877 h 161755"/>
                  <a:gd name="connsiteX4" fmla="*/ 80994 w 161987"/>
                  <a:gd name="connsiteY4" fmla="*/ 161755 h 161755"/>
                  <a:gd name="connsiteX5" fmla="*/ 80994 w 161987"/>
                  <a:gd name="connsiteY5" fmla="*/ 39283 h 161755"/>
                  <a:gd name="connsiteX6" fmla="*/ 39097 w 161987"/>
                  <a:gd name="connsiteY6" fmla="*/ 80878 h 161755"/>
                  <a:gd name="connsiteX7" fmla="*/ 80750 w 161987"/>
                  <a:gd name="connsiteY7" fmla="*/ 122715 h 161755"/>
                  <a:gd name="connsiteX8" fmla="*/ 122647 w 161987"/>
                  <a:gd name="connsiteY8" fmla="*/ 81120 h 161755"/>
                  <a:gd name="connsiteX9" fmla="*/ 122647 w 161987"/>
                  <a:gd name="connsiteY9" fmla="*/ 80878 h 161755"/>
                  <a:gd name="connsiteX10" fmla="*/ 80994 w 161987"/>
                  <a:gd name="connsiteY10" fmla="*/ 39283 h 16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987" h="161755">
                    <a:moveTo>
                      <a:pt x="80994" y="161755"/>
                    </a:moveTo>
                    <a:cubicBezTo>
                      <a:pt x="36262" y="161755"/>
                      <a:pt x="0" y="125545"/>
                      <a:pt x="0" y="80877"/>
                    </a:cubicBezTo>
                    <a:cubicBezTo>
                      <a:pt x="0" y="36210"/>
                      <a:pt x="36262" y="-1"/>
                      <a:pt x="80994" y="-1"/>
                    </a:cubicBezTo>
                    <a:cubicBezTo>
                      <a:pt x="125725" y="-1"/>
                      <a:pt x="161987" y="36210"/>
                      <a:pt x="161987" y="80877"/>
                    </a:cubicBezTo>
                    <a:cubicBezTo>
                      <a:pt x="161987" y="125545"/>
                      <a:pt x="125725" y="161755"/>
                      <a:pt x="80994" y="161755"/>
                    </a:cubicBezTo>
                    <a:close/>
                    <a:moveTo>
                      <a:pt x="80994" y="39283"/>
                    </a:moveTo>
                    <a:cubicBezTo>
                      <a:pt x="57922" y="39216"/>
                      <a:pt x="39164" y="57838"/>
                      <a:pt x="39097" y="80878"/>
                    </a:cubicBezTo>
                    <a:cubicBezTo>
                      <a:pt x="39029" y="103917"/>
                      <a:pt x="57678" y="122648"/>
                      <a:pt x="80750" y="122715"/>
                    </a:cubicBezTo>
                    <a:cubicBezTo>
                      <a:pt x="103822" y="122782"/>
                      <a:pt x="122580" y="104160"/>
                      <a:pt x="122647" y="81120"/>
                    </a:cubicBezTo>
                    <a:cubicBezTo>
                      <a:pt x="122648" y="81040"/>
                      <a:pt x="122648" y="80959"/>
                      <a:pt x="122647" y="80878"/>
                    </a:cubicBezTo>
                    <a:cubicBezTo>
                      <a:pt x="122581" y="57933"/>
                      <a:pt x="103971" y="39350"/>
                      <a:pt x="80994" y="39283"/>
                    </a:cubicBez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E60C5B-BF9E-C5EF-0437-27C06002866A}"/>
                  </a:ext>
                </a:extLst>
              </p:cNvPr>
              <p:cNvSpPr/>
              <p:nvPr/>
            </p:nvSpPr>
            <p:spPr>
              <a:xfrm>
                <a:off x="1576301" y="2906167"/>
                <a:ext cx="161987" cy="161755"/>
              </a:xfrm>
              <a:custGeom>
                <a:avLst/>
                <a:gdLst>
                  <a:gd name="connsiteX0" fmla="*/ 80994 w 161987"/>
                  <a:gd name="connsiteY0" fmla="*/ 161755 h 161755"/>
                  <a:gd name="connsiteX1" fmla="*/ 0 w 161987"/>
                  <a:gd name="connsiteY1" fmla="*/ 80877 h 161755"/>
                  <a:gd name="connsiteX2" fmla="*/ 80994 w 161987"/>
                  <a:gd name="connsiteY2" fmla="*/ -1 h 161755"/>
                  <a:gd name="connsiteX3" fmla="*/ 161987 w 161987"/>
                  <a:gd name="connsiteY3" fmla="*/ 80877 h 161755"/>
                  <a:gd name="connsiteX4" fmla="*/ 80994 w 161987"/>
                  <a:gd name="connsiteY4" fmla="*/ 161755 h 161755"/>
                  <a:gd name="connsiteX5" fmla="*/ 80994 w 161987"/>
                  <a:gd name="connsiteY5" fmla="*/ 39283 h 161755"/>
                  <a:gd name="connsiteX6" fmla="*/ 39218 w 161987"/>
                  <a:gd name="connsiteY6" fmla="*/ 80999 h 161755"/>
                  <a:gd name="connsiteX7" fmla="*/ 80994 w 161987"/>
                  <a:gd name="connsiteY7" fmla="*/ 122715 h 161755"/>
                  <a:gd name="connsiteX8" fmla="*/ 122769 w 161987"/>
                  <a:gd name="connsiteY8" fmla="*/ 80999 h 161755"/>
                  <a:gd name="connsiteX9" fmla="*/ 122769 w 161987"/>
                  <a:gd name="connsiteY9" fmla="*/ 80877 h 161755"/>
                  <a:gd name="connsiteX10" fmla="*/ 80994 w 161987"/>
                  <a:gd name="connsiteY10" fmla="*/ 39283 h 16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987" h="161755">
                    <a:moveTo>
                      <a:pt x="80994" y="161755"/>
                    </a:moveTo>
                    <a:cubicBezTo>
                      <a:pt x="36262" y="161755"/>
                      <a:pt x="0" y="125545"/>
                      <a:pt x="0" y="80877"/>
                    </a:cubicBezTo>
                    <a:cubicBezTo>
                      <a:pt x="0" y="36210"/>
                      <a:pt x="36262" y="-1"/>
                      <a:pt x="80994" y="-1"/>
                    </a:cubicBezTo>
                    <a:cubicBezTo>
                      <a:pt x="125725" y="-1"/>
                      <a:pt x="161987" y="36210"/>
                      <a:pt x="161987" y="80877"/>
                    </a:cubicBezTo>
                    <a:cubicBezTo>
                      <a:pt x="161987" y="125545"/>
                      <a:pt x="125725" y="161755"/>
                      <a:pt x="80994" y="161755"/>
                    </a:cubicBezTo>
                    <a:close/>
                    <a:moveTo>
                      <a:pt x="80994" y="39283"/>
                    </a:moveTo>
                    <a:cubicBezTo>
                      <a:pt x="57922" y="39283"/>
                      <a:pt x="39218" y="57960"/>
                      <a:pt x="39218" y="80999"/>
                    </a:cubicBezTo>
                    <a:cubicBezTo>
                      <a:pt x="39218" y="104038"/>
                      <a:pt x="57922" y="122715"/>
                      <a:pt x="80994" y="122715"/>
                    </a:cubicBezTo>
                    <a:cubicBezTo>
                      <a:pt x="104066" y="122715"/>
                      <a:pt x="122770" y="104038"/>
                      <a:pt x="122769" y="80999"/>
                    </a:cubicBezTo>
                    <a:cubicBezTo>
                      <a:pt x="122769" y="80958"/>
                      <a:pt x="122769" y="80918"/>
                      <a:pt x="122769" y="80877"/>
                    </a:cubicBezTo>
                    <a:cubicBezTo>
                      <a:pt x="122702" y="57886"/>
                      <a:pt x="104018" y="39283"/>
                      <a:pt x="80994" y="39283"/>
                    </a:cubicBez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E79B324-9F41-4280-43CE-C28C4F821F45}"/>
                  </a:ext>
                </a:extLst>
              </p:cNvPr>
              <p:cNvSpPr/>
              <p:nvPr/>
            </p:nvSpPr>
            <p:spPr>
              <a:xfrm>
                <a:off x="1065738" y="2749276"/>
                <a:ext cx="161987" cy="161755"/>
              </a:xfrm>
              <a:custGeom>
                <a:avLst/>
                <a:gdLst>
                  <a:gd name="connsiteX0" fmla="*/ 80994 w 161987"/>
                  <a:gd name="connsiteY0" fmla="*/ 161755 h 161755"/>
                  <a:gd name="connsiteX1" fmla="*/ 0 w 161987"/>
                  <a:gd name="connsiteY1" fmla="*/ 80877 h 161755"/>
                  <a:gd name="connsiteX2" fmla="*/ 80994 w 161987"/>
                  <a:gd name="connsiteY2" fmla="*/ -1 h 161755"/>
                  <a:gd name="connsiteX3" fmla="*/ 161987 w 161987"/>
                  <a:gd name="connsiteY3" fmla="*/ 80877 h 161755"/>
                  <a:gd name="connsiteX4" fmla="*/ 80994 w 161987"/>
                  <a:gd name="connsiteY4" fmla="*/ 161755 h 161755"/>
                  <a:gd name="connsiteX5" fmla="*/ 80994 w 161987"/>
                  <a:gd name="connsiteY5" fmla="*/ 39283 h 161755"/>
                  <a:gd name="connsiteX6" fmla="*/ 39218 w 161987"/>
                  <a:gd name="connsiteY6" fmla="*/ 80999 h 161755"/>
                  <a:gd name="connsiteX7" fmla="*/ 80994 w 161987"/>
                  <a:gd name="connsiteY7" fmla="*/ 122715 h 161755"/>
                  <a:gd name="connsiteX8" fmla="*/ 122769 w 161987"/>
                  <a:gd name="connsiteY8" fmla="*/ 80999 h 161755"/>
                  <a:gd name="connsiteX9" fmla="*/ 122769 w 161987"/>
                  <a:gd name="connsiteY9" fmla="*/ 80877 h 161755"/>
                  <a:gd name="connsiteX10" fmla="*/ 80994 w 161987"/>
                  <a:gd name="connsiteY10" fmla="*/ 39283 h 161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987" h="161755">
                    <a:moveTo>
                      <a:pt x="80994" y="161755"/>
                    </a:moveTo>
                    <a:cubicBezTo>
                      <a:pt x="36262" y="161755"/>
                      <a:pt x="0" y="125545"/>
                      <a:pt x="0" y="80877"/>
                    </a:cubicBezTo>
                    <a:cubicBezTo>
                      <a:pt x="0" y="36210"/>
                      <a:pt x="36262" y="-1"/>
                      <a:pt x="80994" y="-1"/>
                    </a:cubicBezTo>
                    <a:cubicBezTo>
                      <a:pt x="125725" y="-1"/>
                      <a:pt x="161987" y="36210"/>
                      <a:pt x="161987" y="80877"/>
                    </a:cubicBezTo>
                    <a:cubicBezTo>
                      <a:pt x="161987" y="125545"/>
                      <a:pt x="125725" y="161755"/>
                      <a:pt x="80994" y="161755"/>
                    </a:cubicBezTo>
                    <a:close/>
                    <a:moveTo>
                      <a:pt x="80994" y="39283"/>
                    </a:moveTo>
                    <a:cubicBezTo>
                      <a:pt x="57922" y="39283"/>
                      <a:pt x="39218" y="57960"/>
                      <a:pt x="39218" y="80999"/>
                    </a:cubicBezTo>
                    <a:cubicBezTo>
                      <a:pt x="39218" y="104038"/>
                      <a:pt x="57922" y="122715"/>
                      <a:pt x="80994" y="122715"/>
                    </a:cubicBezTo>
                    <a:cubicBezTo>
                      <a:pt x="104066" y="122715"/>
                      <a:pt x="122770" y="104038"/>
                      <a:pt x="122769" y="80999"/>
                    </a:cubicBezTo>
                    <a:cubicBezTo>
                      <a:pt x="122769" y="80958"/>
                      <a:pt x="122769" y="80918"/>
                      <a:pt x="122769" y="80877"/>
                    </a:cubicBezTo>
                    <a:cubicBezTo>
                      <a:pt x="122702" y="57886"/>
                      <a:pt x="104018" y="39283"/>
                      <a:pt x="80994" y="39283"/>
                    </a:cubicBez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D8D48AB7-EDD4-20CE-DE0C-5D46B7CEFE7E}"/>
                  </a:ext>
                </a:extLst>
              </p:cNvPr>
              <p:cNvSpPr/>
              <p:nvPr/>
            </p:nvSpPr>
            <p:spPr>
              <a:xfrm rot="19390200">
                <a:off x="1243091" y="2855411"/>
                <a:ext cx="39339" cy="264404"/>
              </a:xfrm>
              <a:custGeom>
                <a:avLst/>
                <a:gdLst>
                  <a:gd name="connsiteX0" fmla="*/ 0 w 39339"/>
                  <a:gd name="connsiteY0" fmla="*/ -1 h 264404"/>
                  <a:gd name="connsiteX1" fmla="*/ 39340 w 39339"/>
                  <a:gd name="connsiteY1" fmla="*/ -1 h 264404"/>
                  <a:gd name="connsiteX2" fmla="*/ 39340 w 39339"/>
                  <a:gd name="connsiteY2" fmla="*/ 264403 h 264404"/>
                  <a:gd name="connsiteX3" fmla="*/ 0 w 39339"/>
                  <a:gd name="connsiteY3" fmla="*/ 264403 h 264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39" h="264404">
                    <a:moveTo>
                      <a:pt x="0" y="-1"/>
                    </a:moveTo>
                    <a:lnTo>
                      <a:pt x="39340" y="-1"/>
                    </a:lnTo>
                    <a:lnTo>
                      <a:pt x="39340" y="264403"/>
                    </a:lnTo>
                    <a:lnTo>
                      <a:pt x="0" y="264403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41FBAA82-91D8-E996-5C55-523082401157}"/>
                  </a:ext>
                </a:extLst>
              </p:cNvPr>
              <p:cNvSpPr/>
              <p:nvPr/>
            </p:nvSpPr>
            <p:spPr>
              <a:xfrm rot="19759864">
                <a:off x="1432774" y="3059470"/>
                <a:ext cx="165859" cy="39156"/>
              </a:xfrm>
              <a:custGeom>
                <a:avLst/>
                <a:gdLst>
                  <a:gd name="connsiteX0" fmla="*/ 0 w 165859"/>
                  <a:gd name="connsiteY0" fmla="*/ 0 h 39156"/>
                  <a:gd name="connsiteX1" fmla="*/ 165859 w 165859"/>
                  <a:gd name="connsiteY1" fmla="*/ 0 h 39156"/>
                  <a:gd name="connsiteX2" fmla="*/ 165859 w 165859"/>
                  <a:gd name="connsiteY2" fmla="*/ 39156 h 39156"/>
                  <a:gd name="connsiteX3" fmla="*/ 0 w 165859"/>
                  <a:gd name="connsiteY3" fmla="*/ 39156 h 3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5859" h="39156">
                    <a:moveTo>
                      <a:pt x="0" y="0"/>
                    </a:moveTo>
                    <a:lnTo>
                      <a:pt x="165859" y="0"/>
                    </a:lnTo>
                    <a:lnTo>
                      <a:pt x="165859" y="39156"/>
                    </a:lnTo>
                    <a:lnTo>
                      <a:pt x="0" y="39156"/>
                    </a:lnTo>
                    <a:close/>
                  </a:path>
                </a:pathLst>
              </a:custGeom>
              <a:grpFill/>
              <a:ln w="12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497F795-D738-DCAD-FCC0-AA5266930728}"/>
                  </a:ext>
                </a:extLst>
              </p:cNvPr>
              <p:cNvSpPr/>
              <p:nvPr/>
            </p:nvSpPr>
            <p:spPr>
              <a:xfrm>
                <a:off x="1091924" y="3306665"/>
                <a:ext cx="577429" cy="27486"/>
              </a:xfrm>
              <a:custGeom>
                <a:avLst/>
                <a:gdLst>
                  <a:gd name="connsiteX0" fmla="*/ 0 w 577429"/>
                  <a:gd name="connsiteY0" fmla="*/ 0 h 27486"/>
                  <a:gd name="connsiteX1" fmla="*/ 577429 w 577429"/>
                  <a:gd name="connsiteY1" fmla="*/ 0 h 27486"/>
                  <a:gd name="connsiteX2" fmla="*/ 577429 w 577429"/>
                  <a:gd name="connsiteY2" fmla="*/ 27486 h 27486"/>
                  <a:gd name="connsiteX3" fmla="*/ 0 w 577429"/>
                  <a:gd name="connsiteY3" fmla="*/ 27486 h 2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7429" h="27486">
                    <a:moveTo>
                      <a:pt x="0" y="0"/>
                    </a:moveTo>
                    <a:lnTo>
                      <a:pt x="577429" y="0"/>
                    </a:lnTo>
                    <a:lnTo>
                      <a:pt x="577429" y="27486"/>
                    </a:lnTo>
                    <a:lnTo>
                      <a:pt x="0" y="27486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B1EF74-6B64-CCF3-574F-B92BE5CBB46C}"/>
                </a:ext>
              </a:extLst>
            </p:cNvPr>
            <p:cNvGrpSpPr/>
            <p:nvPr/>
          </p:nvGrpSpPr>
          <p:grpSpPr>
            <a:xfrm>
              <a:off x="6416743" y="4590601"/>
              <a:ext cx="2226264" cy="1048226"/>
              <a:chOff x="594039" y="1299676"/>
              <a:chExt cx="2226264" cy="1048226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F8886E-FCBD-9B40-C18B-0A144C1EB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39" y="1299676"/>
                <a:ext cx="15632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chemeClr val="tx2"/>
                    </a:solidFill>
                    <a:latin typeface="Montserrat-Bold" panose="00000800000000000000" pitchFamily="50" charset="0"/>
                  </a:rPr>
                  <a:t>Investment</a:t>
                </a:r>
                <a:endParaRPr lang="ru-RU" b="1" dirty="0">
                  <a:solidFill>
                    <a:schemeClr val="tx2"/>
                  </a:solidFill>
                  <a:latin typeface="Montserrat-Bold" panose="00000800000000000000" pitchFamily="50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D34CA65-ED59-BF31-A7F5-8C453E1BC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76" y="1609238"/>
                <a:ext cx="221832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Lorem ipsum 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amet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,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consectetur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adipiscing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elit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, sed do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eiusmod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tempor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incididunt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ut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labore</a:t>
                </a:r>
                <a:endParaRPr lang="ru-RU" sz="1050" dirty="0">
                  <a:solidFill>
                    <a:schemeClr val="bg1"/>
                  </a:solidFill>
                  <a:latin typeface="Montserrat Light" panose="00000400000000000000" pitchFamily="50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E863F8-A832-3282-EB55-37FC3334A54E}"/>
              </a:ext>
            </a:extLst>
          </p:cNvPr>
          <p:cNvGrpSpPr/>
          <p:nvPr/>
        </p:nvGrpSpPr>
        <p:grpSpPr>
          <a:xfrm>
            <a:off x="4167161" y="3714750"/>
            <a:ext cx="2226264" cy="1993112"/>
            <a:chOff x="4167161" y="3714750"/>
            <a:chExt cx="2226264" cy="199311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7321B6-3C9B-FB58-A26A-6ED33E4DAE04}"/>
                </a:ext>
              </a:extLst>
            </p:cNvPr>
            <p:cNvGrpSpPr/>
            <p:nvPr/>
          </p:nvGrpSpPr>
          <p:grpSpPr>
            <a:xfrm>
              <a:off x="4459370" y="3714750"/>
              <a:ext cx="751961" cy="704185"/>
              <a:chOff x="3934248" y="2640790"/>
              <a:chExt cx="751961" cy="704185"/>
            </a:xfrm>
            <a:gradFill>
              <a:gsLst>
                <a:gs pos="0">
                  <a:schemeClr val="tx2"/>
                </a:gs>
                <a:gs pos="100000">
                  <a:schemeClr val="accent4">
                    <a:lumMod val="90000"/>
                    <a:lumOff val="1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BFCE034-0BA1-A1D4-9881-62877B07CBD5}"/>
                  </a:ext>
                </a:extLst>
              </p:cNvPr>
              <p:cNvSpPr/>
              <p:nvPr/>
            </p:nvSpPr>
            <p:spPr>
              <a:xfrm>
                <a:off x="4133261" y="2640790"/>
                <a:ext cx="353692" cy="353187"/>
              </a:xfrm>
              <a:custGeom>
                <a:avLst/>
                <a:gdLst>
                  <a:gd name="connsiteX0" fmla="*/ 176968 w 353692"/>
                  <a:gd name="connsiteY0" fmla="*/ 353187 h 353187"/>
                  <a:gd name="connsiteX1" fmla="*/ 0 w 353692"/>
                  <a:gd name="connsiteY1" fmla="*/ 176715 h 353187"/>
                  <a:gd name="connsiteX2" fmla="*/ 176724 w 353692"/>
                  <a:gd name="connsiteY2" fmla="*/ -1 h 353187"/>
                  <a:gd name="connsiteX3" fmla="*/ 353692 w 353692"/>
                  <a:gd name="connsiteY3" fmla="*/ 176472 h 353187"/>
                  <a:gd name="connsiteX4" fmla="*/ 353692 w 353692"/>
                  <a:gd name="connsiteY4" fmla="*/ 176593 h 353187"/>
                  <a:gd name="connsiteX5" fmla="*/ 176968 w 353692"/>
                  <a:gd name="connsiteY5" fmla="*/ 353187 h 353187"/>
                  <a:gd name="connsiteX6" fmla="*/ 176968 w 353692"/>
                  <a:gd name="connsiteY6" fmla="*/ 39405 h 353187"/>
                  <a:gd name="connsiteX7" fmla="*/ 39340 w 353692"/>
                  <a:gd name="connsiteY7" fmla="*/ 176593 h 353187"/>
                  <a:gd name="connsiteX8" fmla="*/ 176724 w 353692"/>
                  <a:gd name="connsiteY8" fmla="*/ 314025 h 353187"/>
                  <a:gd name="connsiteX9" fmla="*/ 314352 w 353692"/>
                  <a:gd name="connsiteY9" fmla="*/ 176837 h 353187"/>
                  <a:gd name="connsiteX10" fmla="*/ 314352 w 353692"/>
                  <a:gd name="connsiteY10" fmla="*/ 176593 h 353187"/>
                  <a:gd name="connsiteX11" fmla="*/ 176968 w 353692"/>
                  <a:gd name="connsiteY11" fmla="*/ 39891 h 35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3692" h="353187">
                    <a:moveTo>
                      <a:pt x="176968" y="353187"/>
                    </a:moveTo>
                    <a:cubicBezTo>
                      <a:pt x="79299" y="353254"/>
                      <a:pt x="67" y="274245"/>
                      <a:pt x="0" y="176715"/>
                    </a:cubicBezTo>
                    <a:cubicBezTo>
                      <a:pt x="-67" y="79185"/>
                      <a:pt x="79055" y="67"/>
                      <a:pt x="176724" y="-1"/>
                    </a:cubicBezTo>
                    <a:cubicBezTo>
                      <a:pt x="274394" y="-68"/>
                      <a:pt x="353625" y="78942"/>
                      <a:pt x="353692" y="176472"/>
                    </a:cubicBezTo>
                    <a:cubicBezTo>
                      <a:pt x="353692" y="176512"/>
                      <a:pt x="353692" y="176553"/>
                      <a:pt x="353692" y="176593"/>
                    </a:cubicBezTo>
                    <a:cubicBezTo>
                      <a:pt x="353625" y="274048"/>
                      <a:pt x="274562" y="353053"/>
                      <a:pt x="176968" y="353187"/>
                    </a:cubicBezTo>
                    <a:close/>
                    <a:moveTo>
                      <a:pt x="176968" y="39405"/>
                    </a:moveTo>
                    <a:cubicBezTo>
                      <a:pt x="101025" y="39338"/>
                      <a:pt x="39407" y="100759"/>
                      <a:pt x="39340" y="176593"/>
                    </a:cubicBezTo>
                    <a:cubicBezTo>
                      <a:pt x="39273" y="252428"/>
                      <a:pt x="100782" y="313958"/>
                      <a:pt x="176724" y="314025"/>
                    </a:cubicBezTo>
                    <a:cubicBezTo>
                      <a:pt x="252667" y="314092"/>
                      <a:pt x="314285" y="252671"/>
                      <a:pt x="314352" y="176837"/>
                    </a:cubicBezTo>
                    <a:cubicBezTo>
                      <a:pt x="314352" y="176756"/>
                      <a:pt x="314352" y="176674"/>
                      <a:pt x="314352" y="176593"/>
                    </a:cubicBezTo>
                    <a:cubicBezTo>
                      <a:pt x="313951" y="101072"/>
                      <a:pt x="252598" y="40024"/>
                      <a:pt x="176968" y="39891"/>
                    </a:cubicBez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4378B4A-1DC8-09E5-4363-EE485EFCCB80}"/>
                  </a:ext>
                </a:extLst>
              </p:cNvPr>
              <p:cNvSpPr/>
              <p:nvPr/>
            </p:nvSpPr>
            <p:spPr>
              <a:xfrm>
                <a:off x="3934248" y="3055774"/>
                <a:ext cx="751961" cy="289201"/>
              </a:xfrm>
              <a:custGeom>
                <a:avLst/>
                <a:gdLst>
                  <a:gd name="connsiteX0" fmla="*/ 375981 w 751961"/>
                  <a:gd name="connsiteY0" fmla="*/ 39513 h 289201"/>
                  <a:gd name="connsiteX1" fmla="*/ 711404 w 751961"/>
                  <a:gd name="connsiteY1" fmla="*/ 289201 h 289201"/>
                  <a:gd name="connsiteX2" fmla="*/ 751961 w 751961"/>
                  <a:gd name="connsiteY2" fmla="*/ 289201 h 289201"/>
                  <a:gd name="connsiteX3" fmla="*/ 276609 w 751961"/>
                  <a:gd name="connsiteY3" fmla="*/ 12987 h 289201"/>
                  <a:gd name="connsiteX4" fmla="*/ 0 w 751961"/>
                  <a:gd name="connsiteY4" fmla="*/ 289201 h 289201"/>
                  <a:gd name="connsiteX5" fmla="*/ 40558 w 751961"/>
                  <a:gd name="connsiteY5" fmla="*/ 289201 h 289201"/>
                  <a:gd name="connsiteX6" fmla="*/ 375981 w 751961"/>
                  <a:gd name="connsiteY6" fmla="*/ 39513 h 289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961" h="289201">
                    <a:moveTo>
                      <a:pt x="375981" y="39513"/>
                    </a:moveTo>
                    <a:cubicBezTo>
                      <a:pt x="530711" y="39726"/>
                      <a:pt x="667011" y="141188"/>
                      <a:pt x="711404" y="289201"/>
                    </a:cubicBezTo>
                    <a:lnTo>
                      <a:pt x="751961" y="289201"/>
                    </a:lnTo>
                    <a:cubicBezTo>
                      <a:pt x="697080" y="81849"/>
                      <a:pt x="484258" y="-41816"/>
                      <a:pt x="276609" y="12987"/>
                    </a:cubicBezTo>
                    <a:cubicBezTo>
                      <a:pt x="141368" y="48680"/>
                      <a:pt x="35744" y="154153"/>
                      <a:pt x="0" y="289201"/>
                    </a:cubicBezTo>
                    <a:lnTo>
                      <a:pt x="40558" y="289201"/>
                    </a:lnTo>
                    <a:cubicBezTo>
                      <a:pt x="84916" y="141164"/>
                      <a:pt x="221237" y="39686"/>
                      <a:pt x="375981" y="39513"/>
                    </a:cubicBez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C2AA572-9FA2-20DF-2925-0A898DAE4A7B}"/>
                </a:ext>
              </a:extLst>
            </p:cNvPr>
            <p:cNvGrpSpPr/>
            <p:nvPr/>
          </p:nvGrpSpPr>
          <p:grpSpPr>
            <a:xfrm>
              <a:off x="4167161" y="4659636"/>
              <a:ext cx="2226264" cy="1048226"/>
              <a:chOff x="594039" y="1299676"/>
              <a:chExt cx="2226264" cy="1048226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059E7B-3D89-646F-35B2-48EC45C22F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39" y="1299676"/>
                <a:ext cx="15632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chemeClr val="tx2"/>
                    </a:solidFill>
                    <a:latin typeface="Montserrat-Bold" panose="00000800000000000000" pitchFamily="50" charset="0"/>
                  </a:rPr>
                  <a:t>Investment</a:t>
                </a:r>
                <a:endParaRPr lang="ru-RU" b="1" dirty="0">
                  <a:solidFill>
                    <a:schemeClr val="tx2"/>
                  </a:solidFill>
                  <a:latin typeface="Montserrat-Bold" panose="00000800000000000000" pitchFamily="50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3B33597-C841-C6AD-D7E3-434607DBA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76" y="1609238"/>
                <a:ext cx="221832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Lorem ipsum 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amet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,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consectetur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adipiscing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elit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, sed do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eiusmod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tempor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incididunt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ut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labore</a:t>
                </a:r>
                <a:endParaRPr lang="ru-RU" sz="1050" dirty="0">
                  <a:solidFill>
                    <a:schemeClr val="bg1"/>
                  </a:solidFill>
                  <a:latin typeface="Montserrat Light" panose="00000400000000000000" pitchFamily="50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D0303C-FAED-B0FA-700B-DA70CAA5DCF1}"/>
              </a:ext>
            </a:extLst>
          </p:cNvPr>
          <p:cNvGrpSpPr/>
          <p:nvPr/>
        </p:nvGrpSpPr>
        <p:grpSpPr>
          <a:xfrm>
            <a:off x="1925516" y="3877235"/>
            <a:ext cx="2226264" cy="1838214"/>
            <a:chOff x="1925516" y="3877235"/>
            <a:chExt cx="2226264" cy="18382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9263581-07C6-BEF1-66C7-D5C90234E57A}"/>
                </a:ext>
              </a:extLst>
            </p:cNvPr>
            <p:cNvGrpSpPr/>
            <p:nvPr/>
          </p:nvGrpSpPr>
          <p:grpSpPr>
            <a:xfrm>
              <a:off x="2217239" y="3877235"/>
              <a:ext cx="605440" cy="604213"/>
              <a:chOff x="3933762" y="4910238"/>
              <a:chExt cx="605440" cy="604213"/>
            </a:xfrm>
            <a:gradFill>
              <a:gsLst>
                <a:gs pos="0">
                  <a:schemeClr val="tx2"/>
                </a:gs>
                <a:gs pos="100000">
                  <a:schemeClr val="accent4">
                    <a:lumMod val="90000"/>
                    <a:lumOff val="10000"/>
                  </a:schemeClr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94CB020-62F5-B42F-4714-AA6BE15C27EB}"/>
                  </a:ext>
                </a:extLst>
              </p:cNvPr>
              <p:cNvSpPr/>
              <p:nvPr/>
            </p:nvSpPr>
            <p:spPr>
              <a:xfrm>
                <a:off x="3933762" y="5390155"/>
                <a:ext cx="124474" cy="124296"/>
              </a:xfrm>
              <a:custGeom>
                <a:avLst/>
                <a:gdLst>
                  <a:gd name="connsiteX0" fmla="*/ 62237 w 124474"/>
                  <a:gd name="connsiteY0" fmla="*/ 124296 h 124296"/>
                  <a:gd name="connsiteX1" fmla="*/ 0 w 124474"/>
                  <a:gd name="connsiteY1" fmla="*/ 62148 h 124296"/>
                  <a:gd name="connsiteX2" fmla="*/ 62237 w 124474"/>
                  <a:gd name="connsiteY2" fmla="*/ -1 h 124296"/>
                  <a:gd name="connsiteX3" fmla="*/ 124474 w 124474"/>
                  <a:gd name="connsiteY3" fmla="*/ 62148 h 124296"/>
                  <a:gd name="connsiteX4" fmla="*/ 124474 w 124474"/>
                  <a:gd name="connsiteY4" fmla="*/ 62269 h 124296"/>
                  <a:gd name="connsiteX5" fmla="*/ 62359 w 124474"/>
                  <a:gd name="connsiteY5" fmla="*/ 124296 h 124296"/>
                  <a:gd name="connsiteX6" fmla="*/ 62237 w 124474"/>
                  <a:gd name="connsiteY6" fmla="*/ 124296 h 124296"/>
                  <a:gd name="connsiteX7" fmla="*/ 62237 w 124474"/>
                  <a:gd name="connsiteY7" fmla="*/ 39161 h 124296"/>
                  <a:gd name="connsiteX8" fmla="*/ 39340 w 124474"/>
                  <a:gd name="connsiteY8" fmla="*/ 62026 h 124296"/>
                  <a:gd name="connsiteX9" fmla="*/ 62237 w 124474"/>
                  <a:gd name="connsiteY9" fmla="*/ 84891 h 124296"/>
                  <a:gd name="connsiteX10" fmla="*/ 85135 w 124474"/>
                  <a:gd name="connsiteY10" fmla="*/ 62026 h 124296"/>
                  <a:gd name="connsiteX11" fmla="*/ 62237 w 124474"/>
                  <a:gd name="connsiteY11" fmla="*/ 39770 h 12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4474" h="124296">
                    <a:moveTo>
                      <a:pt x="62237" y="124296"/>
                    </a:moveTo>
                    <a:cubicBezTo>
                      <a:pt x="27864" y="124296"/>
                      <a:pt x="0" y="96471"/>
                      <a:pt x="0" y="62148"/>
                    </a:cubicBezTo>
                    <a:cubicBezTo>
                      <a:pt x="0" y="27824"/>
                      <a:pt x="27865" y="-1"/>
                      <a:pt x="62237" y="-1"/>
                    </a:cubicBezTo>
                    <a:cubicBezTo>
                      <a:pt x="96610" y="-1"/>
                      <a:pt x="124474" y="27824"/>
                      <a:pt x="124474" y="62148"/>
                    </a:cubicBezTo>
                    <a:cubicBezTo>
                      <a:pt x="124474" y="62188"/>
                      <a:pt x="124474" y="62229"/>
                      <a:pt x="124474" y="62269"/>
                    </a:cubicBezTo>
                    <a:cubicBezTo>
                      <a:pt x="124474" y="96526"/>
                      <a:pt x="96665" y="124296"/>
                      <a:pt x="62359" y="124296"/>
                    </a:cubicBezTo>
                    <a:cubicBezTo>
                      <a:pt x="62319" y="124296"/>
                      <a:pt x="62278" y="124296"/>
                      <a:pt x="62237" y="124296"/>
                    </a:cubicBezTo>
                    <a:close/>
                    <a:moveTo>
                      <a:pt x="62237" y="39161"/>
                    </a:moveTo>
                    <a:cubicBezTo>
                      <a:pt x="49591" y="39161"/>
                      <a:pt x="39340" y="49398"/>
                      <a:pt x="39340" y="62026"/>
                    </a:cubicBezTo>
                    <a:cubicBezTo>
                      <a:pt x="39340" y="74654"/>
                      <a:pt x="49591" y="84891"/>
                      <a:pt x="62237" y="84891"/>
                    </a:cubicBezTo>
                    <a:cubicBezTo>
                      <a:pt x="74883" y="84891"/>
                      <a:pt x="85135" y="74654"/>
                      <a:pt x="85135" y="62026"/>
                    </a:cubicBezTo>
                    <a:cubicBezTo>
                      <a:pt x="84804" y="49637"/>
                      <a:pt x="74649" y="39765"/>
                      <a:pt x="62237" y="39770"/>
                    </a:cubicBez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D52B9D2-736D-6F3B-4DF2-7AFC50958C7E}"/>
                  </a:ext>
                </a:extLst>
              </p:cNvPr>
              <p:cNvSpPr/>
              <p:nvPr/>
            </p:nvSpPr>
            <p:spPr>
              <a:xfrm>
                <a:off x="4018896" y="5061170"/>
                <a:ext cx="39339" cy="64824"/>
              </a:xfrm>
              <a:custGeom>
                <a:avLst/>
                <a:gdLst>
                  <a:gd name="connsiteX0" fmla="*/ 39340 w 39339"/>
                  <a:gd name="connsiteY0" fmla="*/ 0 h 64824"/>
                  <a:gd name="connsiteX1" fmla="*/ 0 w 39339"/>
                  <a:gd name="connsiteY1" fmla="*/ 122 h 64824"/>
                  <a:gd name="connsiteX2" fmla="*/ 244 w 39339"/>
                  <a:gd name="connsiteY2" fmla="*/ 64824 h 64824"/>
                  <a:gd name="connsiteX3" fmla="*/ 39340 w 39339"/>
                  <a:gd name="connsiteY3" fmla="*/ 64824 h 64824"/>
                  <a:gd name="connsiteX4" fmla="*/ 39340 w 39339"/>
                  <a:gd name="connsiteY4" fmla="*/ 0 h 6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39" h="64824">
                    <a:moveTo>
                      <a:pt x="39340" y="0"/>
                    </a:moveTo>
                    <a:lnTo>
                      <a:pt x="0" y="122"/>
                    </a:lnTo>
                    <a:lnTo>
                      <a:pt x="244" y="64824"/>
                    </a:lnTo>
                    <a:lnTo>
                      <a:pt x="39340" y="64824"/>
                    </a:lnTo>
                    <a:lnTo>
                      <a:pt x="39340" y="0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38BFD3C9-AA62-B512-DA9A-6F668D1BAA96}"/>
                  </a:ext>
                </a:extLst>
              </p:cNvPr>
              <p:cNvSpPr/>
              <p:nvPr/>
            </p:nvSpPr>
            <p:spPr>
              <a:xfrm>
                <a:off x="4199761" y="5159319"/>
                <a:ext cx="72833" cy="73945"/>
              </a:xfrm>
              <a:custGeom>
                <a:avLst/>
                <a:gdLst>
                  <a:gd name="connsiteX0" fmla="*/ 72833 w 72833"/>
                  <a:gd name="connsiteY0" fmla="*/ 26635 h 73945"/>
                  <a:gd name="connsiteX1" fmla="*/ 44090 w 72833"/>
                  <a:gd name="connsiteY1" fmla="*/ 0 h 73945"/>
                  <a:gd name="connsiteX2" fmla="*/ 0 w 72833"/>
                  <a:gd name="connsiteY2" fmla="*/ 47310 h 73945"/>
                  <a:gd name="connsiteX3" fmla="*/ 28500 w 72833"/>
                  <a:gd name="connsiteY3" fmla="*/ 73945 h 73945"/>
                  <a:gd name="connsiteX4" fmla="*/ 72833 w 72833"/>
                  <a:gd name="connsiteY4" fmla="*/ 26635 h 7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833" h="73945">
                    <a:moveTo>
                      <a:pt x="72833" y="26635"/>
                    </a:moveTo>
                    <a:lnTo>
                      <a:pt x="44090" y="0"/>
                    </a:lnTo>
                    <a:lnTo>
                      <a:pt x="0" y="47310"/>
                    </a:lnTo>
                    <a:lnTo>
                      <a:pt x="28500" y="73945"/>
                    </a:lnTo>
                    <a:lnTo>
                      <a:pt x="72833" y="26635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4D7F9BDA-B1A7-D3FA-7A82-F7EF041759D7}"/>
                  </a:ext>
                </a:extLst>
              </p:cNvPr>
              <p:cNvSpPr/>
              <p:nvPr/>
            </p:nvSpPr>
            <p:spPr>
              <a:xfrm>
                <a:off x="4019261" y="5269385"/>
                <a:ext cx="151025" cy="157621"/>
              </a:xfrm>
              <a:custGeom>
                <a:avLst/>
                <a:gdLst>
                  <a:gd name="connsiteX0" fmla="*/ 151026 w 151025"/>
                  <a:gd name="connsiteY0" fmla="*/ 26635 h 157621"/>
                  <a:gd name="connsiteX1" fmla="*/ 122160 w 151025"/>
                  <a:gd name="connsiteY1" fmla="*/ 0 h 157621"/>
                  <a:gd name="connsiteX2" fmla="*/ 0 w 151025"/>
                  <a:gd name="connsiteY2" fmla="*/ 130864 h 157621"/>
                  <a:gd name="connsiteX3" fmla="*/ 28622 w 151025"/>
                  <a:gd name="connsiteY3" fmla="*/ 157621 h 157621"/>
                  <a:gd name="connsiteX4" fmla="*/ 151026 w 151025"/>
                  <a:gd name="connsiteY4" fmla="*/ 26635 h 15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025" h="157621">
                    <a:moveTo>
                      <a:pt x="151026" y="26635"/>
                    </a:moveTo>
                    <a:lnTo>
                      <a:pt x="122160" y="0"/>
                    </a:lnTo>
                    <a:lnTo>
                      <a:pt x="0" y="130864"/>
                    </a:lnTo>
                    <a:lnTo>
                      <a:pt x="28622" y="157621"/>
                    </a:lnTo>
                    <a:lnTo>
                      <a:pt x="151026" y="26635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5AF31B9-523D-C2E4-D641-8B44D251BAF3}"/>
                  </a:ext>
                </a:extLst>
              </p:cNvPr>
              <p:cNvSpPr/>
              <p:nvPr/>
            </p:nvSpPr>
            <p:spPr>
              <a:xfrm>
                <a:off x="4322531" y="5383344"/>
                <a:ext cx="64916" cy="39161"/>
              </a:xfrm>
              <a:custGeom>
                <a:avLst/>
                <a:gdLst>
                  <a:gd name="connsiteX0" fmla="*/ 64916 w 64916"/>
                  <a:gd name="connsiteY0" fmla="*/ 39162 h 39161"/>
                  <a:gd name="connsiteX1" fmla="*/ 64795 w 64916"/>
                  <a:gd name="connsiteY1" fmla="*/ 0 h 39161"/>
                  <a:gd name="connsiteX2" fmla="*/ 0 w 64916"/>
                  <a:gd name="connsiteY2" fmla="*/ 122 h 39161"/>
                  <a:gd name="connsiteX3" fmla="*/ 0 w 64916"/>
                  <a:gd name="connsiteY3" fmla="*/ 39162 h 39161"/>
                  <a:gd name="connsiteX4" fmla="*/ 64916 w 64916"/>
                  <a:gd name="connsiteY4" fmla="*/ 39162 h 3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16" h="39161">
                    <a:moveTo>
                      <a:pt x="64916" y="39162"/>
                    </a:moveTo>
                    <a:lnTo>
                      <a:pt x="64795" y="0"/>
                    </a:lnTo>
                    <a:lnTo>
                      <a:pt x="0" y="122"/>
                    </a:lnTo>
                    <a:lnTo>
                      <a:pt x="0" y="39162"/>
                    </a:lnTo>
                    <a:lnTo>
                      <a:pt x="64916" y="39162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0D142C17-153C-6B76-DE80-033FDBF95E45}"/>
                  </a:ext>
                </a:extLst>
              </p:cNvPr>
              <p:cNvSpPr/>
              <p:nvPr/>
            </p:nvSpPr>
            <p:spPr>
              <a:xfrm>
                <a:off x="3994415" y="4910238"/>
                <a:ext cx="544787" cy="541700"/>
              </a:xfrm>
              <a:custGeom>
                <a:avLst/>
                <a:gdLst>
                  <a:gd name="connsiteX0" fmla="*/ 1462 w 544787"/>
                  <a:gd name="connsiteY0" fmla="*/ 40135 h 541700"/>
                  <a:gd name="connsiteX1" fmla="*/ 504718 w 544787"/>
                  <a:gd name="connsiteY1" fmla="*/ 541700 h 541700"/>
                  <a:gd name="connsiteX2" fmla="*/ 544788 w 544787"/>
                  <a:gd name="connsiteY2" fmla="*/ 541700 h 541700"/>
                  <a:gd name="connsiteX3" fmla="*/ 1462 w 544787"/>
                  <a:gd name="connsiteY3" fmla="*/ -1 h 541700"/>
                  <a:gd name="connsiteX4" fmla="*/ 0 w 544787"/>
                  <a:gd name="connsiteY4" fmla="*/ 0 h 541700"/>
                  <a:gd name="connsiteX5" fmla="*/ 0 w 544787"/>
                  <a:gd name="connsiteY5" fmla="*/ 40135 h 54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87" h="541700">
                    <a:moveTo>
                      <a:pt x="1462" y="40135"/>
                    </a:moveTo>
                    <a:cubicBezTo>
                      <a:pt x="278884" y="40468"/>
                      <a:pt x="503846" y="264674"/>
                      <a:pt x="504718" y="541700"/>
                    </a:cubicBezTo>
                    <a:lnTo>
                      <a:pt x="544788" y="541700"/>
                    </a:lnTo>
                    <a:cubicBezTo>
                      <a:pt x="543983" y="242528"/>
                      <a:pt x="301061" y="333"/>
                      <a:pt x="1462" y="-1"/>
                    </a:cubicBezTo>
                    <a:lnTo>
                      <a:pt x="0" y="0"/>
                    </a:lnTo>
                    <a:lnTo>
                      <a:pt x="0" y="40135"/>
                    </a:lnTo>
                    <a:close/>
                  </a:path>
                </a:pathLst>
              </a:custGeom>
              <a:grpFill/>
              <a:ln w="121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7212764-4079-7B36-EF05-D57245BAB4DF}"/>
                </a:ext>
              </a:extLst>
            </p:cNvPr>
            <p:cNvGrpSpPr/>
            <p:nvPr/>
          </p:nvGrpSpPr>
          <p:grpSpPr>
            <a:xfrm>
              <a:off x="1925516" y="4667223"/>
              <a:ext cx="2226264" cy="1048226"/>
              <a:chOff x="594039" y="1299676"/>
              <a:chExt cx="2226264" cy="1048226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D5A4CF-C02D-9BBC-2A31-087ADB455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039" y="1299676"/>
                <a:ext cx="156324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9pPr>
              </a:lstStyle>
              <a:p>
                <a:pPr eaLnBrk="1" hangingPunct="1"/>
                <a:r>
                  <a:rPr lang="en-US" b="1" dirty="0">
                    <a:solidFill>
                      <a:schemeClr val="tx2"/>
                    </a:solidFill>
                    <a:latin typeface="Montserrat-Bold" panose="00000800000000000000" pitchFamily="50" charset="0"/>
                  </a:rPr>
                  <a:t>Investment</a:t>
                </a:r>
                <a:endParaRPr lang="ru-RU" b="1" dirty="0">
                  <a:solidFill>
                    <a:schemeClr val="tx2"/>
                  </a:solidFill>
                  <a:latin typeface="Montserrat-Bold" panose="00000800000000000000" pitchFamily="50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C21D86-C5C8-3B9C-0894-36FFA9D00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76" y="1609238"/>
                <a:ext cx="2218327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pitchFamily="2" charset="0"/>
                  </a:defRPr>
                </a:lvl9pPr>
              </a:lstStyle>
              <a:p>
                <a:pPr eaLnBrk="1" hangingPunct="1"/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Lorem ipsum dolor sit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amet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,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consectetur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adipiscing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elit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, sed do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eiusmod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tempor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incididunt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</a:t>
                </a:r>
                <a:r>
                  <a:rPr lang="en-US" sz="1050" dirty="0" err="1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ut</a:t>
                </a:r>
                <a:r>
                  <a:rPr lang="en-US" sz="1050" dirty="0">
                    <a:solidFill>
                      <a:schemeClr val="bg1"/>
                    </a:solidFill>
                    <a:latin typeface="Montserrat Light" panose="00000400000000000000" pitchFamily="50" charset="0"/>
                  </a:rPr>
                  <a:t> labore</a:t>
                </a:r>
                <a:endParaRPr lang="ru-RU" sz="1050" dirty="0">
                  <a:solidFill>
                    <a:schemeClr val="bg1"/>
                  </a:solidFill>
                  <a:latin typeface="Montserrat Light" panose="00000400000000000000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471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10058215" y="2628412"/>
            <a:ext cx="759494" cy="759494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FE433C-2D6B-3ECC-69E1-6B7CB7C9AAC0}"/>
              </a:ext>
            </a:extLst>
          </p:cNvPr>
          <p:cNvSpPr/>
          <p:nvPr/>
        </p:nvSpPr>
        <p:spPr>
          <a:xfrm>
            <a:off x="1355393" y="2900372"/>
            <a:ext cx="9218513" cy="32753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16BF446-00A0-CF98-5CF1-25CF10C27373}"/>
              </a:ext>
            </a:extLst>
          </p:cNvPr>
          <p:cNvSpPr txBox="1"/>
          <p:nvPr/>
        </p:nvSpPr>
        <p:spPr>
          <a:xfrm>
            <a:off x="4273201" y="4735793"/>
            <a:ext cx="338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+mj-lt"/>
              </a:rPr>
              <a:t>Proposed Solution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Role here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190" y="5438002"/>
            <a:ext cx="6924933" cy="58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s-CO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sit amet, consectetur adipiscing elit.  Fusce convallis magna non. dolor </a:t>
            </a:r>
            <a:r>
              <a:rPr lang="es-CO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CO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2A51323-AEDA-D017-3EFE-E652F0100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78" y="3471159"/>
            <a:ext cx="2111808" cy="5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14B8E07-31DB-A602-43B2-215F5E464A40}"/>
              </a:ext>
            </a:extLst>
          </p:cNvPr>
          <p:cNvSpPr/>
          <p:nvPr/>
        </p:nvSpPr>
        <p:spPr>
          <a:xfrm>
            <a:off x="2201728" y="3503950"/>
            <a:ext cx="444500" cy="490411"/>
          </a:xfrm>
          <a:custGeom>
            <a:avLst/>
            <a:gdLst>
              <a:gd name="connsiteX0" fmla="*/ 707798 w 770134"/>
              <a:gd name="connsiteY0" fmla="*/ 683143 h 849679"/>
              <a:gd name="connsiteX1" fmla="*/ 448115 w 770134"/>
              <a:gd name="connsiteY1" fmla="*/ 833017 h 849679"/>
              <a:gd name="connsiteX2" fmla="*/ 323202 w 770134"/>
              <a:gd name="connsiteY2" fmla="*/ 833017 h 849679"/>
              <a:gd name="connsiteX3" fmla="*/ 63414 w 770134"/>
              <a:gd name="connsiteY3" fmla="*/ 683143 h 849679"/>
              <a:gd name="connsiteX4" fmla="*/ 486 w 770134"/>
              <a:gd name="connsiteY4" fmla="*/ 574907 h 849679"/>
              <a:gd name="connsiteX5" fmla="*/ 486 w 770134"/>
              <a:gd name="connsiteY5" fmla="*/ 274950 h 849679"/>
              <a:gd name="connsiteX6" fmla="*/ 63414 w 770134"/>
              <a:gd name="connsiteY6" fmla="*/ 166714 h 849679"/>
              <a:gd name="connsiteX7" fmla="*/ 323098 w 770134"/>
              <a:gd name="connsiteY7" fmla="*/ 16840 h 849679"/>
              <a:gd name="connsiteX8" fmla="*/ 448010 w 770134"/>
              <a:gd name="connsiteY8" fmla="*/ 16840 h 849679"/>
              <a:gd name="connsiteX9" fmla="*/ 707693 w 770134"/>
              <a:gd name="connsiteY9" fmla="*/ 166714 h 849679"/>
              <a:gd name="connsiteX10" fmla="*/ 770621 w 770134"/>
              <a:gd name="connsiteY10" fmla="*/ 274950 h 849679"/>
              <a:gd name="connsiteX11" fmla="*/ 770621 w 770134"/>
              <a:gd name="connsiteY11" fmla="*/ 574907 h 849679"/>
              <a:gd name="connsiteX12" fmla="*/ 707798 w 770134"/>
              <a:gd name="connsiteY12" fmla="*/ 683144 h 84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134" h="849679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4"/>
          </a:soli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  <p:sp>
        <p:nvSpPr>
          <p:cNvPr id="75" name="TextBox 10">
            <a:extLst>
              <a:ext uri="{FF2B5EF4-FFF2-40B4-BE49-F238E27FC236}">
                <a16:creationId xmlns:a16="http://schemas.microsoft.com/office/drawing/2014/main" id="{45FE9C5B-AE64-ABA6-5BAC-D141185C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641" y="3471159"/>
            <a:ext cx="2111808" cy="5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2D60A04-C4B1-578F-EA47-4935A880DD84}"/>
              </a:ext>
            </a:extLst>
          </p:cNvPr>
          <p:cNvSpPr/>
          <p:nvPr/>
        </p:nvSpPr>
        <p:spPr>
          <a:xfrm>
            <a:off x="7361191" y="3503950"/>
            <a:ext cx="444500" cy="490411"/>
          </a:xfrm>
          <a:custGeom>
            <a:avLst/>
            <a:gdLst>
              <a:gd name="connsiteX0" fmla="*/ 707798 w 770134"/>
              <a:gd name="connsiteY0" fmla="*/ 683143 h 849679"/>
              <a:gd name="connsiteX1" fmla="*/ 448115 w 770134"/>
              <a:gd name="connsiteY1" fmla="*/ 833017 h 849679"/>
              <a:gd name="connsiteX2" fmla="*/ 323202 w 770134"/>
              <a:gd name="connsiteY2" fmla="*/ 833017 h 849679"/>
              <a:gd name="connsiteX3" fmla="*/ 63414 w 770134"/>
              <a:gd name="connsiteY3" fmla="*/ 683143 h 849679"/>
              <a:gd name="connsiteX4" fmla="*/ 486 w 770134"/>
              <a:gd name="connsiteY4" fmla="*/ 574907 h 849679"/>
              <a:gd name="connsiteX5" fmla="*/ 486 w 770134"/>
              <a:gd name="connsiteY5" fmla="*/ 274950 h 849679"/>
              <a:gd name="connsiteX6" fmla="*/ 63414 w 770134"/>
              <a:gd name="connsiteY6" fmla="*/ 166714 h 849679"/>
              <a:gd name="connsiteX7" fmla="*/ 323098 w 770134"/>
              <a:gd name="connsiteY7" fmla="*/ 16840 h 849679"/>
              <a:gd name="connsiteX8" fmla="*/ 448010 w 770134"/>
              <a:gd name="connsiteY8" fmla="*/ 16840 h 849679"/>
              <a:gd name="connsiteX9" fmla="*/ 707693 w 770134"/>
              <a:gd name="connsiteY9" fmla="*/ 166714 h 849679"/>
              <a:gd name="connsiteX10" fmla="*/ 770621 w 770134"/>
              <a:gd name="connsiteY10" fmla="*/ 274950 h 849679"/>
              <a:gd name="connsiteX11" fmla="*/ 770621 w 770134"/>
              <a:gd name="connsiteY11" fmla="*/ 574907 h 849679"/>
              <a:gd name="connsiteX12" fmla="*/ 707798 w 770134"/>
              <a:gd name="connsiteY12" fmla="*/ 683144 h 84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134" h="849679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1"/>
          </a:soli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  <p:sp>
        <p:nvSpPr>
          <p:cNvPr id="77" name="TextBox 10">
            <a:extLst>
              <a:ext uri="{FF2B5EF4-FFF2-40B4-BE49-F238E27FC236}">
                <a16:creationId xmlns:a16="http://schemas.microsoft.com/office/drawing/2014/main" id="{59C9A1EB-73D7-26B4-651E-4C544639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178" y="4169659"/>
            <a:ext cx="2111808" cy="5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s-CO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0385B506-4260-3F59-AB2A-D62E292522AF}"/>
              </a:ext>
            </a:extLst>
          </p:cNvPr>
          <p:cNvSpPr/>
          <p:nvPr/>
        </p:nvSpPr>
        <p:spPr>
          <a:xfrm>
            <a:off x="2201728" y="4202450"/>
            <a:ext cx="444500" cy="490411"/>
          </a:xfrm>
          <a:custGeom>
            <a:avLst/>
            <a:gdLst>
              <a:gd name="connsiteX0" fmla="*/ 707798 w 770134"/>
              <a:gd name="connsiteY0" fmla="*/ 683143 h 849679"/>
              <a:gd name="connsiteX1" fmla="*/ 448115 w 770134"/>
              <a:gd name="connsiteY1" fmla="*/ 833017 h 849679"/>
              <a:gd name="connsiteX2" fmla="*/ 323202 w 770134"/>
              <a:gd name="connsiteY2" fmla="*/ 833017 h 849679"/>
              <a:gd name="connsiteX3" fmla="*/ 63414 w 770134"/>
              <a:gd name="connsiteY3" fmla="*/ 683143 h 849679"/>
              <a:gd name="connsiteX4" fmla="*/ 486 w 770134"/>
              <a:gd name="connsiteY4" fmla="*/ 574907 h 849679"/>
              <a:gd name="connsiteX5" fmla="*/ 486 w 770134"/>
              <a:gd name="connsiteY5" fmla="*/ 274950 h 849679"/>
              <a:gd name="connsiteX6" fmla="*/ 63414 w 770134"/>
              <a:gd name="connsiteY6" fmla="*/ 166714 h 849679"/>
              <a:gd name="connsiteX7" fmla="*/ 323098 w 770134"/>
              <a:gd name="connsiteY7" fmla="*/ 16840 h 849679"/>
              <a:gd name="connsiteX8" fmla="*/ 448010 w 770134"/>
              <a:gd name="connsiteY8" fmla="*/ 16840 h 849679"/>
              <a:gd name="connsiteX9" fmla="*/ 707693 w 770134"/>
              <a:gd name="connsiteY9" fmla="*/ 166714 h 849679"/>
              <a:gd name="connsiteX10" fmla="*/ 770621 w 770134"/>
              <a:gd name="connsiteY10" fmla="*/ 274950 h 849679"/>
              <a:gd name="connsiteX11" fmla="*/ 770621 w 770134"/>
              <a:gd name="connsiteY11" fmla="*/ 574907 h 849679"/>
              <a:gd name="connsiteX12" fmla="*/ 707798 w 770134"/>
              <a:gd name="connsiteY12" fmla="*/ 683144 h 84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134" h="849679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5"/>
          </a:soli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D35596A3-AA4E-E95E-0100-5EA81ACB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3641" y="4169659"/>
            <a:ext cx="2111808" cy="5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s-CO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2A4A057B-2DF0-3110-0018-D4D6EC8AA7C2}"/>
              </a:ext>
            </a:extLst>
          </p:cNvPr>
          <p:cNvSpPr/>
          <p:nvPr/>
        </p:nvSpPr>
        <p:spPr>
          <a:xfrm>
            <a:off x="7361191" y="4202450"/>
            <a:ext cx="444500" cy="490411"/>
          </a:xfrm>
          <a:custGeom>
            <a:avLst/>
            <a:gdLst>
              <a:gd name="connsiteX0" fmla="*/ 707798 w 770134"/>
              <a:gd name="connsiteY0" fmla="*/ 683143 h 849679"/>
              <a:gd name="connsiteX1" fmla="*/ 448115 w 770134"/>
              <a:gd name="connsiteY1" fmla="*/ 833017 h 849679"/>
              <a:gd name="connsiteX2" fmla="*/ 323202 w 770134"/>
              <a:gd name="connsiteY2" fmla="*/ 833017 h 849679"/>
              <a:gd name="connsiteX3" fmla="*/ 63414 w 770134"/>
              <a:gd name="connsiteY3" fmla="*/ 683143 h 849679"/>
              <a:gd name="connsiteX4" fmla="*/ 486 w 770134"/>
              <a:gd name="connsiteY4" fmla="*/ 574907 h 849679"/>
              <a:gd name="connsiteX5" fmla="*/ 486 w 770134"/>
              <a:gd name="connsiteY5" fmla="*/ 274950 h 849679"/>
              <a:gd name="connsiteX6" fmla="*/ 63414 w 770134"/>
              <a:gd name="connsiteY6" fmla="*/ 166714 h 849679"/>
              <a:gd name="connsiteX7" fmla="*/ 323098 w 770134"/>
              <a:gd name="connsiteY7" fmla="*/ 16840 h 849679"/>
              <a:gd name="connsiteX8" fmla="*/ 448010 w 770134"/>
              <a:gd name="connsiteY8" fmla="*/ 16840 h 849679"/>
              <a:gd name="connsiteX9" fmla="*/ 707693 w 770134"/>
              <a:gd name="connsiteY9" fmla="*/ 166714 h 849679"/>
              <a:gd name="connsiteX10" fmla="*/ 770621 w 770134"/>
              <a:gd name="connsiteY10" fmla="*/ 274950 h 849679"/>
              <a:gd name="connsiteX11" fmla="*/ 770621 w 770134"/>
              <a:gd name="connsiteY11" fmla="*/ 574907 h 849679"/>
              <a:gd name="connsiteX12" fmla="*/ 707798 w 770134"/>
              <a:gd name="connsiteY12" fmla="*/ 683144 h 84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134" h="849679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2"/>
          </a:soli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982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75" grpId="0"/>
      <p:bldP spid="76" grpId="0" animBg="1"/>
      <p:bldP spid="77" grpId="0"/>
      <p:bldP spid="78" grpId="0" animBg="1"/>
      <p:bldP spid="79" grpId="0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4FCF716-6B93-CA7B-69AA-87A8439CB26D}"/>
              </a:ext>
            </a:extLst>
          </p:cNvPr>
          <p:cNvSpPr/>
          <p:nvPr/>
        </p:nvSpPr>
        <p:spPr>
          <a:xfrm>
            <a:off x="1648795" y="2543905"/>
            <a:ext cx="9047030" cy="403880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815C1B15-4456-F4FC-FB3B-889355763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16" y="1328336"/>
            <a:ext cx="2904542" cy="53642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792412" y="3674664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0081093" y="5751691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9762738" y="2003426"/>
            <a:ext cx="1362832" cy="1362832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285F94-B188-2E3F-7ACA-2BD2BA575BC2}"/>
              </a:ext>
            </a:extLst>
          </p:cNvPr>
          <p:cNvSpPr txBox="1"/>
          <p:nvPr/>
        </p:nvSpPr>
        <p:spPr>
          <a:xfrm>
            <a:off x="4352720" y="2871780"/>
            <a:ext cx="5105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+mj-lt"/>
              </a:rPr>
              <a:t>Core Features (MVP)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Role here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BFEAE50-4E46-262E-2BF2-7A42DD36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045" y="4069727"/>
            <a:ext cx="5889906" cy="92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sit amet, consectetur adipiscing elit.  Fusce convallis magna non. dolor sit amet, consectetur adipiscing elit. Fusce convallis magna non</a:t>
            </a:r>
          </a:p>
        </p:txBody>
      </p:sp>
      <p:sp>
        <p:nvSpPr>
          <p:cNvPr id="79" name="TextBox 10">
            <a:extLst>
              <a:ext uri="{FF2B5EF4-FFF2-40B4-BE49-F238E27FC236}">
                <a16:creationId xmlns:a16="http://schemas.microsoft.com/office/drawing/2014/main" id="{714DEDB1-6F0C-1771-B399-D53555AEF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314" y="5306230"/>
            <a:ext cx="2111808" cy="5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s-CO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792D42DA-3591-F5B7-F5C8-68C484E6CA9D}"/>
              </a:ext>
            </a:extLst>
          </p:cNvPr>
          <p:cNvSpPr/>
          <p:nvPr/>
        </p:nvSpPr>
        <p:spPr>
          <a:xfrm>
            <a:off x="4383864" y="5339021"/>
            <a:ext cx="444500" cy="490411"/>
          </a:xfrm>
          <a:custGeom>
            <a:avLst/>
            <a:gdLst>
              <a:gd name="connsiteX0" fmla="*/ 707798 w 770134"/>
              <a:gd name="connsiteY0" fmla="*/ 683143 h 849679"/>
              <a:gd name="connsiteX1" fmla="*/ 448115 w 770134"/>
              <a:gd name="connsiteY1" fmla="*/ 833017 h 849679"/>
              <a:gd name="connsiteX2" fmla="*/ 323202 w 770134"/>
              <a:gd name="connsiteY2" fmla="*/ 833017 h 849679"/>
              <a:gd name="connsiteX3" fmla="*/ 63414 w 770134"/>
              <a:gd name="connsiteY3" fmla="*/ 683143 h 849679"/>
              <a:gd name="connsiteX4" fmla="*/ 486 w 770134"/>
              <a:gd name="connsiteY4" fmla="*/ 574907 h 849679"/>
              <a:gd name="connsiteX5" fmla="*/ 486 w 770134"/>
              <a:gd name="connsiteY5" fmla="*/ 274950 h 849679"/>
              <a:gd name="connsiteX6" fmla="*/ 63414 w 770134"/>
              <a:gd name="connsiteY6" fmla="*/ 166714 h 849679"/>
              <a:gd name="connsiteX7" fmla="*/ 323098 w 770134"/>
              <a:gd name="connsiteY7" fmla="*/ 16840 h 849679"/>
              <a:gd name="connsiteX8" fmla="*/ 448010 w 770134"/>
              <a:gd name="connsiteY8" fmla="*/ 16840 h 849679"/>
              <a:gd name="connsiteX9" fmla="*/ 707693 w 770134"/>
              <a:gd name="connsiteY9" fmla="*/ 166714 h 849679"/>
              <a:gd name="connsiteX10" fmla="*/ 770621 w 770134"/>
              <a:gd name="connsiteY10" fmla="*/ 274950 h 849679"/>
              <a:gd name="connsiteX11" fmla="*/ 770621 w 770134"/>
              <a:gd name="connsiteY11" fmla="*/ 574907 h 849679"/>
              <a:gd name="connsiteX12" fmla="*/ 707798 w 770134"/>
              <a:gd name="connsiteY12" fmla="*/ 683144 h 84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134" h="849679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5"/>
          </a:soli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  <p:sp>
        <p:nvSpPr>
          <p:cNvPr id="81" name="TextBox 10">
            <a:extLst>
              <a:ext uri="{FF2B5EF4-FFF2-40B4-BE49-F238E27FC236}">
                <a16:creationId xmlns:a16="http://schemas.microsoft.com/office/drawing/2014/main" id="{5ECB6D5A-E83B-94FB-71A4-64D42315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214" y="5271917"/>
            <a:ext cx="2111808" cy="52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anose="020F0302020204030203" pitchFamily="34" charset="0"/>
                <a:ea typeface="MS PGothic" panose="020B0600070205080204" pitchFamily="34" charset="-128"/>
              </a:defRPr>
            </a:lvl9pPr>
          </a:lstStyle>
          <a:p>
            <a:r>
              <a:rPr lang="es-CO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dolor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</a:t>
            </a:r>
            <a:r>
              <a:rPr lang="es-CO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endParaRPr lang="es-CO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E7A724C-1C1E-F82F-8876-228F42ED5303}"/>
              </a:ext>
            </a:extLst>
          </p:cNvPr>
          <p:cNvSpPr/>
          <p:nvPr/>
        </p:nvSpPr>
        <p:spPr>
          <a:xfrm>
            <a:off x="7406764" y="5304708"/>
            <a:ext cx="444500" cy="490411"/>
          </a:xfrm>
          <a:custGeom>
            <a:avLst/>
            <a:gdLst>
              <a:gd name="connsiteX0" fmla="*/ 707798 w 770134"/>
              <a:gd name="connsiteY0" fmla="*/ 683143 h 849679"/>
              <a:gd name="connsiteX1" fmla="*/ 448115 w 770134"/>
              <a:gd name="connsiteY1" fmla="*/ 833017 h 849679"/>
              <a:gd name="connsiteX2" fmla="*/ 323202 w 770134"/>
              <a:gd name="connsiteY2" fmla="*/ 833017 h 849679"/>
              <a:gd name="connsiteX3" fmla="*/ 63414 w 770134"/>
              <a:gd name="connsiteY3" fmla="*/ 683143 h 849679"/>
              <a:gd name="connsiteX4" fmla="*/ 486 w 770134"/>
              <a:gd name="connsiteY4" fmla="*/ 574907 h 849679"/>
              <a:gd name="connsiteX5" fmla="*/ 486 w 770134"/>
              <a:gd name="connsiteY5" fmla="*/ 274950 h 849679"/>
              <a:gd name="connsiteX6" fmla="*/ 63414 w 770134"/>
              <a:gd name="connsiteY6" fmla="*/ 166714 h 849679"/>
              <a:gd name="connsiteX7" fmla="*/ 323098 w 770134"/>
              <a:gd name="connsiteY7" fmla="*/ 16840 h 849679"/>
              <a:gd name="connsiteX8" fmla="*/ 448010 w 770134"/>
              <a:gd name="connsiteY8" fmla="*/ 16840 h 849679"/>
              <a:gd name="connsiteX9" fmla="*/ 707693 w 770134"/>
              <a:gd name="connsiteY9" fmla="*/ 166714 h 849679"/>
              <a:gd name="connsiteX10" fmla="*/ 770621 w 770134"/>
              <a:gd name="connsiteY10" fmla="*/ 274950 h 849679"/>
              <a:gd name="connsiteX11" fmla="*/ 770621 w 770134"/>
              <a:gd name="connsiteY11" fmla="*/ 574907 h 849679"/>
              <a:gd name="connsiteX12" fmla="*/ 707798 w 770134"/>
              <a:gd name="connsiteY12" fmla="*/ 683144 h 84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0134" h="849679">
                <a:moveTo>
                  <a:pt x="707798" y="683143"/>
                </a:moveTo>
                <a:lnTo>
                  <a:pt x="448115" y="833017"/>
                </a:lnTo>
                <a:cubicBezTo>
                  <a:pt x="409473" y="855352"/>
                  <a:pt x="361845" y="855352"/>
                  <a:pt x="323202" y="833017"/>
                </a:cubicBezTo>
                <a:lnTo>
                  <a:pt x="63414" y="683143"/>
                </a:lnTo>
                <a:cubicBezTo>
                  <a:pt x="24614" y="660892"/>
                  <a:pt x="627" y="619635"/>
                  <a:pt x="486" y="574907"/>
                </a:cubicBezTo>
                <a:lnTo>
                  <a:pt x="486" y="274950"/>
                </a:lnTo>
                <a:cubicBezTo>
                  <a:pt x="627" y="230222"/>
                  <a:pt x="24614" y="188965"/>
                  <a:pt x="63414" y="166714"/>
                </a:cubicBezTo>
                <a:lnTo>
                  <a:pt x="323098" y="16840"/>
                </a:lnTo>
                <a:cubicBezTo>
                  <a:pt x="361740" y="-5495"/>
                  <a:pt x="409368" y="-5495"/>
                  <a:pt x="448010" y="16840"/>
                </a:cubicBezTo>
                <a:lnTo>
                  <a:pt x="707693" y="166714"/>
                </a:lnTo>
                <a:cubicBezTo>
                  <a:pt x="746525" y="188933"/>
                  <a:pt x="770523" y="230210"/>
                  <a:pt x="770621" y="274950"/>
                </a:cubicBezTo>
                <a:lnTo>
                  <a:pt x="770621" y="574907"/>
                </a:lnTo>
                <a:cubicBezTo>
                  <a:pt x="770545" y="619625"/>
                  <a:pt x="746590" y="660897"/>
                  <a:pt x="707798" y="683144"/>
                </a:cubicBezTo>
                <a:close/>
              </a:path>
            </a:pathLst>
          </a:custGeom>
          <a:solidFill>
            <a:schemeClr val="accent2"/>
          </a:solidFill>
          <a:ln w="285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  <a:latin typeface="Lato Black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3988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9" grpId="0"/>
      <p:bldP spid="80" grpId="0" animBg="1"/>
      <p:bldP spid="81" grpId="0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1241732" y="2183430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8F7F71A-7E9B-DEE4-0FDA-E2D7CA40C759}"/>
              </a:ext>
            </a:extLst>
          </p:cNvPr>
          <p:cNvSpPr/>
          <p:nvPr/>
        </p:nvSpPr>
        <p:spPr>
          <a:xfrm>
            <a:off x="1801342" y="2629555"/>
            <a:ext cx="9293378" cy="336152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20B5153-DDEB-13F0-3EB2-89A9818C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8"/>
          <a:stretch/>
        </p:blipFill>
        <p:spPr>
          <a:xfrm>
            <a:off x="1816607" y="1344065"/>
            <a:ext cx="2148944" cy="46192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8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F895FC1-786F-0F92-3DC5-76DFE3D8B63E}"/>
              </a:ext>
            </a:extLst>
          </p:cNvPr>
          <p:cNvSpPr/>
          <p:nvPr/>
        </p:nvSpPr>
        <p:spPr>
          <a:xfrm>
            <a:off x="431019" y="5549877"/>
            <a:ext cx="882397" cy="882397"/>
          </a:xfrm>
          <a:prstGeom prst="ellipse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5320E5-0591-F350-5E1F-FF18AEBC0D79}"/>
              </a:ext>
            </a:extLst>
          </p:cNvPr>
          <p:cNvSpPr txBox="1"/>
          <p:nvPr/>
        </p:nvSpPr>
        <p:spPr>
          <a:xfrm>
            <a:off x="4411210" y="3057632"/>
            <a:ext cx="3454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Value Proposition</a:t>
            </a:r>
          </a:p>
          <a:p>
            <a:r>
              <a:rPr lang="en-US" dirty="0">
                <a:solidFill>
                  <a:schemeClr val="accent2"/>
                </a:solidFill>
              </a:rPr>
              <a:t>Role here</a:t>
            </a:r>
          </a:p>
        </p:txBody>
      </p:sp>
      <p:sp>
        <p:nvSpPr>
          <p:cNvPr id="2" name="Shape 3598">
            <a:extLst>
              <a:ext uri="{FF2B5EF4-FFF2-40B4-BE49-F238E27FC236}">
                <a16:creationId xmlns:a16="http://schemas.microsoft.com/office/drawing/2014/main" id="{0DF7B162-55BC-7D89-20FD-25688A159E9F}"/>
              </a:ext>
            </a:extLst>
          </p:cNvPr>
          <p:cNvSpPr/>
          <p:nvPr/>
        </p:nvSpPr>
        <p:spPr>
          <a:xfrm>
            <a:off x="4468742" y="401292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latin typeface="Montserrat Light" panose="00000400000000000000" pitchFamily="50" charset="0"/>
            </a:endParaRPr>
          </a:p>
        </p:txBody>
      </p:sp>
      <p:sp>
        <p:nvSpPr>
          <p:cNvPr id="3" name="Shape 3624">
            <a:extLst>
              <a:ext uri="{FF2B5EF4-FFF2-40B4-BE49-F238E27FC236}">
                <a16:creationId xmlns:a16="http://schemas.microsoft.com/office/drawing/2014/main" id="{AA3A72B5-6143-B421-793B-EFE8C13B5F19}"/>
              </a:ext>
            </a:extLst>
          </p:cNvPr>
          <p:cNvSpPr/>
          <p:nvPr/>
        </p:nvSpPr>
        <p:spPr>
          <a:xfrm>
            <a:off x="7563272" y="4012924"/>
            <a:ext cx="451877" cy="4518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 dirty="0">
              <a:solidFill>
                <a:prstClr val="black"/>
              </a:solidFill>
              <a:latin typeface="Montserrat Light" panose="000004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BC379-4CE6-1CD9-EB48-47EA11B745C9}"/>
              </a:ext>
            </a:extLst>
          </p:cNvPr>
          <p:cNvSpPr txBox="1"/>
          <p:nvPr/>
        </p:nvSpPr>
        <p:spPr>
          <a:xfrm>
            <a:off x="5265937" y="4012594"/>
            <a:ext cx="2297335" cy="11664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dirty="0">
                <a:solidFill>
                  <a:schemeClr val="accent2"/>
                </a:solidFill>
                <a:latin typeface="Montserrat-Bold" panose="00000800000000000000" pitchFamily="50" charset="0"/>
                <a:ea typeface="Open Sans" charset="0"/>
                <a:cs typeface="Open Sans" charset="0"/>
              </a:rPr>
              <a:t>Service #1</a:t>
            </a:r>
            <a:endParaRPr lang="en-US" sz="1400" dirty="0">
              <a:solidFill>
                <a:schemeClr val="accent2"/>
              </a:solidFill>
              <a:latin typeface="Montserrat-Bold" panose="00000800000000000000" pitchFamily="50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amet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consectetur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adipiscing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elit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sed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do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eiusmod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tempor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incididunt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ut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labore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et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dolore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magna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D3C3E-3983-B900-6A09-891C9EE88FD6}"/>
              </a:ext>
            </a:extLst>
          </p:cNvPr>
          <p:cNvSpPr txBox="1"/>
          <p:nvPr/>
        </p:nvSpPr>
        <p:spPr>
          <a:xfrm>
            <a:off x="8379843" y="4012594"/>
            <a:ext cx="2297335" cy="116647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1" dirty="0">
                <a:solidFill>
                  <a:schemeClr val="accent4"/>
                </a:solidFill>
                <a:latin typeface="Montserrat-Bold" panose="00000800000000000000" pitchFamily="50" charset="0"/>
                <a:ea typeface="Open Sans" charset="0"/>
                <a:cs typeface="Open Sans" charset="0"/>
              </a:rPr>
              <a:t>Service #2</a:t>
            </a:r>
            <a:endParaRPr lang="en-US" sz="1400" dirty="0">
              <a:solidFill>
                <a:schemeClr val="accent4"/>
              </a:solidFill>
              <a:latin typeface="Montserrat-Bold" panose="00000800000000000000" pitchFamily="50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Lorem ipsum dolor sit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amet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consectetur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adipiscing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elit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,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sed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do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eiusmod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tempor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incididunt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ut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labore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et </a:t>
            </a:r>
            <a:r>
              <a:rPr lang="en-US" sz="1000" dirty="0" err="1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dolore</a:t>
            </a:r>
            <a:r>
              <a:rPr lang="en-US" sz="1000" dirty="0">
                <a:solidFill>
                  <a:schemeClr val="bg1">
                    <a:alpha val="70000"/>
                  </a:schemeClr>
                </a:solidFill>
                <a:latin typeface="Montserrat Light" panose="00000400000000000000" pitchFamily="50" charset="0"/>
              </a:rPr>
              <a:t> magna</a:t>
            </a:r>
          </a:p>
        </p:txBody>
      </p:sp>
    </p:spTree>
    <p:extLst>
      <p:ext uri="{BB962C8B-B14F-4D97-AF65-F5344CB8AC3E}">
        <p14:creationId xmlns:p14="http://schemas.microsoft.com/office/powerpoint/2010/main" val="342237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2C293E-6D88-3D9E-9E8D-D3AA124F1ABF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CCB4B0-44C6-5D8E-29AF-DECEB85E9117}"/>
              </a:ext>
            </a:extLst>
          </p:cNvPr>
          <p:cNvSpPr/>
          <p:nvPr/>
        </p:nvSpPr>
        <p:spPr>
          <a:xfrm>
            <a:off x="-571869" y="6136996"/>
            <a:ext cx="1442007" cy="144200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5237F0-31F2-0E6A-31A0-196B7D639516}"/>
              </a:ext>
            </a:extLst>
          </p:cNvPr>
          <p:cNvSpPr/>
          <p:nvPr/>
        </p:nvSpPr>
        <p:spPr>
          <a:xfrm>
            <a:off x="11555314" y="6231135"/>
            <a:ext cx="831021" cy="831021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0F3E2-4F87-7062-0C6C-852B33CAAD2A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BEF6E7-4D54-52FA-3463-24115AA431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D10C8-FF05-276F-33E4-F753C015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015EE72-269B-257A-0973-0020B7F1CC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C63F36-F98D-6481-9C41-8821BFFDC175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175AC08-E72D-9FEE-B072-843F66AA46A5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7" action="ppaction://hlinksldjump"/>
            <a:extLst>
              <a:ext uri="{FF2B5EF4-FFF2-40B4-BE49-F238E27FC236}">
                <a16:creationId xmlns:a16="http://schemas.microsoft.com/office/drawing/2014/main" id="{C3832D20-409B-A82B-4682-BFF5080CE152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09F95BA-62EB-B2E0-11FF-D646059A4E23}"/>
              </a:ext>
            </a:extLst>
          </p:cNvPr>
          <p:cNvSpPr/>
          <p:nvPr/>
        </p:nvSpPr>
        <p:spPr>
          <a:xfrm>
            <a:off x="5265938" y="1089700"/>
            <a:ext cx="2020147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5FE9C65-AA34-71A5-3111-CF644600219C}"/>
              </a:ext>
            </a:extLst>
          </p:cNvPr>
          <p:cNvSpPr/>
          <p:nvPr/>
        </p:nvSpPr>
        <p:spPr>
          <a:xfrm>
            <a:off x="4352720" y="600806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584FF-1A65-1051-9EFD-27B5E09E0FA5}"/>
              </a:ext>
            </a:extLst>
          </p:cNvPr>
          <p:cNvSpPr/>
          <p:nvPr/>
        </p:nvSpPr>
        <p:spPr>
          <a:xfrm>
            <a:off x="4411211" y="502324"/>
            <a:ext cx="19271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TEAM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EDB1A-EF17-8154-249E-EF6D4F9BECCF}"/>
              </a:ext>
            </a:extLst>
          </p:cNvPr>
          <p:cNvSpPr/>
          <p:nvPr/>
        </p:nvSpPr>
        <p:spPr>
          <a:xfrm>
            <a:off x="5300399" y="1074238"/>
            <a:ext cx="201209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WORK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4EDA9A-4C92-D5C2-A850-3429AACB9E24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FD0427-ED5C-22D4-C861-5A37C1A382E2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C64EFE-ED6B-A05F-583B-618C65A1BCA4}"/>
              </a:ext>
            </a:extLst>
          </p:cNvPr>
          <p:cNvSpPr/>
          <p:nvPr/>
        </p:nvSpPr>
        <p:spPr>
          <a:xfrm>
            <a:off x="1320801" y="2492562"/>
            <a:ext cx="9265920" cy="342885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FD4BCE3-9209-C775-0C57-F00F004855C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11"/>
          <a:stretch/>
        </p:blipFill>
        <p:spPr>
          <a:xfrm>
            <a:off x="1605279" y="1678839"/>
            <a:ext cx="2855417" cy="38726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36220B7-C044-02D6-E90C-EB64F70DE3C8}"/>
              </a:ext>
            </a:extLst>
          </p:cNvPr>
          <p:cNvSpPr txBox="1"/>
          <p:nvPr/>
        </p:nvSpPr>
        <p:spPr>
          <a:xfrm>
            <a:off x="4656130" y="2804087"/>
            <a:ext cx="2838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Business Model</a:t>
            </a:r>
          </a:p>
          <a:p>
            <a:r>
              <a:rPr lang="en-US" dirty="0">
                <a:solidFill>
                  <a:schemeClr val="tx2"/>
                </a:solidFill>
              </a:rPr>
              <a:t>Role here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B864C8-CA85-91DD-1DD6-1346649A2786}"/>
              </a:ext>
            </a:extLst>
          </p:cNvPr>
          <p:cNvGrpSpPr/>
          <p:nvPr/>
        </p:nvGrpSpPr>
        <p:grpSpPr>
          <a:xfrm>
            <a:off x="4574913" y="3673882"/>
            <a:ext cx="2157413" cy="1181100"/>
            <a:chOff x="4574913" y="3673882"/>
            <a:chExt cx="2157413" cy="1181100"/>
          </a:xfrm>
        </p:grpSpPr>
        <p:sp>
          <p:nvSpPr>
            <p:cNvPr id="2" name="Freeform 10">
              <a:extLst>
                <a:ext uri="{FF2B5EF4-FFF2-40B4-BE49-F238E27FC236}">
                  <a16:creationId xmlns:a16="http://schemas.microsoft.com/office/drawing/2014/main" id="{3BD00BAB-F314-4414-753F-C7E09B6B5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4913" y="3673882"/>
              <a:ext cx="2157413" cy="1181100"/>
            </a:xfrm>
            <a:custGeom>
              <a:avLst/>
              <a:gdLst>
                <a:gd name="T0" fmla="*/ 493 w 567"/>
                <a:gd name="T1" fmla="*/ 155 h 310"/>
                <a:gd name="T2" fmla="*/ 567 w 567"/>
                <a:gd name="T3" fmla="*/ 23 h 310"/>
                <a:gd name="T4" fmla="*/ 237 w 567"/>
                <a:gd name="T5" fmla="*/ 23 h 310"/>
                <a:gd name="T6" fmla="*/ 155 w 567"/>
                <a:gd name="T7" fmla="*/ 0 h 310"/>
                <a:gd name="T8" fmla="*/ 0 w 567"/>
                <a:gd name="T9" fmla="*/ 155 h 310"/>
                <a:gd name="T10" fmla="*/ 155 w 567"/>
                <a:gd name="T11" fmla="*/ 310 h 310"/>
                <a:gd name="T12" fmla="*/ 237 w 567"/>
                <a:gd name="T13" fmla="*/ 287 h 310"/>
                <a:gd name="T14" fmla="*/ 567 w 567"/>
                <a:gd name="T15" fmla="*/ 287 h 310"/>
                <a:gd name="T16" fmla="*/ 493 w 567"/>
                <a:gd name="T17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310">
                  <a:moveTo>
                    <a:pt x="493" y="155"/>
                  </a:moveTo>
                  <a:cubicBezTo>
                    <a:pt x="493" y="99"/>
                    <a:pt x="523" y="50"/>
                    <a:pt x="567" y="23"/>
                  </a:cubicBezTo>
                  <a:cubicBezTo>
                    <a:pt x="426" y="109"/>
                    <a:pt x="377" y="109"/>
                    <a:pt x="237" y="23"/>
                  </a:cubicBezTo>
                  <a:cubicBezTo>
                    <a:pt x="213" y="8"/>
                    <a:pt x="185" y="0"/>
                    <a:pt x="155" y="0"/>
                  </a:cubicBez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0"/>
                    <a:pt x="155" y="310"/>
                  </a:cubicBezTo>
                  <a:cubicBezTo>
                    <a:pt x="185" y="310"/>
                    <a:pt x="213" y="302"/>
                    <a:pt x="237" y="287"/>
                  </a:cubicBezTo>
                  <a:cubicBezTo>
                    <a:pt x="377" y="201"/>
                    <a:pt x="426" y="201"/>
                    <a:pt x="567" y="287"/>
                  </a:cubicBezTo>
                  <a:cubicBezTo>
                    <a:pt x="523" y="260"/>
                    <a:pt x="493" y="211"/>
                    <a:pt x="493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  <p:sp>
          <p:nvSpPr>
            <p:cNvPr id="5" name="Oval 16">
              <a:extLst>
                <a:ext uri="{FF2B5EF4-FFF2-40B4-BE49-F238E27FC236}">
                  <a16:creationId xmlns:a16="http://schemas.microsoft.com/office/drawing/2014/main" id="{97ED88AB-8646-1F2E-8505-B5A793522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438" y="3811994"/>
              <a:ext cx="906463" cy="904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635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FE1FE630-E663-2623-984D-6EE402B32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43213" y="4016782"/>
              <a:ext cx="442913" cy="457200"/>
            </a:xfrm>
            <a:custGeom>
              <a:avLst/>
              <a:gdLst>
                <a:gd name="T0" fmla="*/ 43 w 116"/>
                <a:gd name="T1" fmla="*/ 12 h 120"/>
                <a:gd name="T2" fmla="*/ 102 w 116"/>
                <a:gd name="T3" fmla="*/ 48 h 120"/>
                <a:gd name="T4" fmla="*/ 116 w 116"/>
                <a:gd name="T5" fmla="*/ 77 h 120"/>
                <a:gd name="T6" fmla="*/ 104 w 116"/>
                <a:gd name="T7" fmla="*/ 77 h 120"/>
                <a:gd name="T8" fmla="*/ 104 w 116"/>
                <a:gd name="T9" fmla="*/ 97 h 120"/>
                <a:gd name="T10" fmla="*/ 98 w 116"/>
                <a:gd name="T11" fmla="*/ 103 h 120"/>
                <a:gd name="T12" fmla="*/ 85 w 116"/>
                <a:gd name="T13" fmla="*/ 103 h 120"/>
                <a:gd name="T14" fmla="*/ 85 w 116"/>
                <a:gd name="T15" fmla="*/ 120 h 120"/>
                <a:gd name="T16" fmla="*/ 32 w 116"/>
                <a:gd name="T17" fmla="*/ 120 h 120"/>
                <a:gd name="T18" fmla="*/ 32 w 116"/>
                <a:gd name="T19" fmla="*/ 102 h 120"/>
                <a:gd name="T20" fmla="*/ 26 w 116"/>
                <a:gd name="T21" fmla="*/ 90 h 120"/>
                <a:gd name="T22" fmla="*/ 65 w 116"/>
                <a:gd name="T23" fmla="*/ 54 h 120"/>
                <a:gd name="T24" fmla="*/ 65 w 116"/>
                <a:gd name="T25" fmla="*/ 46 h 120"/>
                <a:gd name="T26" fmla="*/ 56 w 116"/>
                <a:gd name="T27" fmla="*/ 42 h 120"/>
                <a:gd name="T28" fmla="*/ 55 w 116"/>
                <a:gd name="T29" fmla="*/ 39 h 120"/>
                <a:gd name="T30" fmla="*/ 59 w 116"/>
                <a:gd name="T31" fmla="*/ 30 h 120"/>
                <a:gd name="T32" fmla="*/ 53 w 116"/>
                <a:gd name="T33" fmla="*/ 24 h 120"/>
                <a:gd name="T34" fmla="*/ 44 w 116"/>
                <a:gd name="T35" fmla="*/ 28 h 120"/>
                <a:gd name="T36" fmla="*/ 41 w 116"/>
                <a:gd name="T37" fmla="*/ 27 h 120"/>
                <a:gd name="T38" fmla="*/ 37 w 116"/>
                <a:gd name="T39" fmla="*/ 18 h 120"/>
                <a:gd name="T40" fmla="*/ 29 w 116"/>
                <a:gd name="T41" fmla="*/ 18 h 120"/>
                <a:gd name="T42" fmla="*/ 25 w 116"/>
                <a:gd name="T43" fmla="*/ 27 h 120"/>
                <a:gd name="T44" fmla="*/ 22 w 116"/>
                <a:gd name="T45" fmla="*/ 28 h 120"/>
                <a:gd name="T46" fmla="*/ 13 w 116"/>
                <a:gd name="T47" fmla="*/ 24 h 120"/>
                <a:gd name="T48" fmla="*/ 7 w 116"/>
                <a:gd name="T49" fmla="*/ 30 h 120"/>
                <a:gd name="T50" fmla="*/ 11 w 116"/>
                <a:gd name="T51" fmla="*/ 39 h 120"/>
                <a:gd name="T52" fmla="*/ 10 w 116"/>
                <a:gd name="T53" fmla="*/ 42 h 120"/>
                <a:gd name="T54" fmla="*/ 0 w 116"/>
                <a:gd name="T55" fmla="*/ 46 h 120"/>
                <a:gd name="T56" fmla="*/ 0 w 116"/>
                <a:gd name="T57" fmla="*/ 54 h 120"/>
                <a:gd name="T58" fmla="*/ 10 w 116"/>
                <a:gd name="T59" fmla="*/ 58 h 120"/>
                <a:gd name="T60" fmla="*/ 11 w 116"/>
                <a:gd name="T61" fmla="*/ 61 h 120"/>
                <a:gd name="T62" fmla="*/ 7 w 116"/>
                <a:gd name="T63" fmla="*/ 70 h 120"/>
                <a:gd name="T64" fmla="*/ 13 w 116"/>
                <a:gd name="T65" fmla="*/ 76 h 120"/>
                <a:gd name="T66" fmla="*/ 22 w 116"/>
                <a:gd name="T67" fmla="*/ 72 h 120"/>
                <a:gd name="T68" fmla="*/ 25 w 116"/>
                <a:gd name="T69" fmla="*/ 73 h 120"/>
                <a:gd name="T70" fmla="*/ 29 w 116"/>
                <a:gd name="T71" fmla="*/ 82 h 120"/>
                <a:gd name="T72" fmla="*/ 37 w 116"/>
                <a:gd name="T73" fmla="*/ 82 h 120"/>
                <a:gd name="T74" fmla="*/ 41 w 116"/>
                <a:gd name="T75" fmla="*/ 73 h 120"/>
                <a:gd name="T76" fmla="*/ 44 w 116"/>
                <a:gd name="T77" fmla="*/ 72 h 120"/>
                <a:gd name="T78" fmla="*/ 53 w 116"/>
                <a:gd name="T79" fmla="*/ 76 h 120"/>
                <a:gd name="T80" fmla="*/ 59 w 116"/>
                <a:gd name="T81" fmla="*/ 70 h 120"/>
                <a:gd name="T82" fmla="*/ 55 w 116"/>
                <a:gd name="T83" fmla="*/ 61 h 120"/>
                <a:gd name="T84" fmla="*/ 56 w 116"/>
                <a:gd name="T85" fmla="*/ 58 h 120"/>
                <a:gd name="T86" fmla="*/ 65 w 116"/>
                <a:gd name="T87" fmla="*/ 54 h 120"/>
                <a:gd name="T88" fmla="*/ 33 w 116"/>
                <a:gd name="T89" fmla="*/ 36 h 120"/>
                <a:gd name="T90" fmla="*/ 19 w 116"/>
                <a:gd name="T91" fmla="*/ 50 h 120"/>
                <a:gd name="T92" fmla="*/ 33 w 116"/>
                <a:gd name="T93" fmla="*/ 64 h 120"/>
                <a:gd name="T94" fmla="*/ 46 w 116"/>
                <a:gd name="T95" fmla="*/ 50 h 120"/>
                <a:gd name="T96" fmla="*/ 33 w 116"/>
                <a:gd name="T97" fmla="*/ 36 h 120"/>
                <a:gd name="T98" fmla="*/ 85 w 116"/>
                <a:gd name="T99" fmla="*/ 103 h 120"/>
                <a:gd name="T100" fmla="*/ 77 w 116"/>
                <a:gd name="T101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6" h="120">
                  <a:moveTo>
                    <a:pt x="43" y="12"/>
                  </a:moveTo>
                  <a:cubicBezTo>
                    <a:pt x="108" y="0"/>
                    <a:pt x="102" y="48"/>
                    <a:pt x="102" y="48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04" y="77"/>
                    <a:pt x="104" y="77"/>
                    <a:pt x="104" y="7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04" y="100"/>
                    <a:pt x="102" y="103"/>
                    <a:pt x="98" y="103"/>
                  </a:cubicBezTo>
                  <a:cubicBezTo>
                    <a:pt x="85" y="103"/>
                    <a:pt x="85" y="103"/>
                    <a:pt x="85" y="103"/>
                  </a:cubicBezTo>
                  <a:cubicBezTo>
                    <a:pt x="85" y="120"/>
                    <a:pt x="85" y="120"/>
                    <a:pt x="85" y="120"/>
                  </a:cubicBezTo>
                  <a:moveTo>
                    <a:pt x="32" y="120"/>
                  </a:moveTo>
                  <a:cubicBezTo>
                    <a:pt x="32" y="102"/>
                    <a:pt x="32" y="102"/>
                    <a:pt x="32" y="102"/>
                  </a:cubicBezTo>
                  <a:cubicBezTo>
                    <a:pt x="26" y="90"/>
                    <a:pt x="26" y="90"/>
                    <a:pt x="26" y="90"/>
                  </a:cubicBezTo>
                  <a:moveTo>
                    <a:pt x="65" y="54"/>
                  </a:moveTo>
                  <a:cubicBezTo>
                    <a:pt x="65" y="46"/>
                    <a:pt x="65" y="46"/>
                    <a:pt x="65" y="46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6" y="41"/>
                    <a:pt x="55" y="40"/>
                    <a:pt x="55" y="3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8"/>
                    <a:pt x="42" y="27"/>
                    <a:pt x="41" y="27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4" y="27"/>
                    <a:pt x="23" y="28"/>
                    <a:pt x="22" y="28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0" y="40"/>
                    <a:pt x="10" y="41"/>
                    <a:pt x="10" y="4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9"/>
                    <a:pt x="10" y="60"/>
                    <a:pt x="11" y="61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13" y="76"/>
                    <a:pt x="13" y="76"/>
                    <a:pt x="13" y="76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3" y="72"/>
                    <a:pt x="24" y="73"/>
                    <a:pt x="25" y="73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2" y="73"/>
                    <a:pt x="43" y="72"/>
                    <a:pt x="44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5" y="60"/>
                    <a:pt x="56" y="59"/>
                    <a:pt x="56" y="58"/>
                  </a:cubicBezTo>
                  <a:lnTo>
                    <a:pt x="65" y="54"/>
                  </a:lnTo>
                  <a:close/>
                  <a:moveTo>
                    <a:pt x="33" y="36"/>
                  </a:moveTo>
                  <a:cubicBezTo>
                    <a:pt x="25" y="36"/>
                    <a:pt x="19" y="42"/>
                    <a:pt x="19" y="50"/>
                  </a:cubicBezTo>
                  <a:cubicBezTo>
                    <a:pt x="19" y="58"/>
                    <a:pt x="25" y="64"/>
                    <a:pt x="33" y="64"/>
                  </a:cubicBezTo>
                  <a:cubicBezTo>
                    <a:pt x="40" y="64"/>
                    <a:pt x="46" y="58"/>
                    <a:pt x="46" y="50"/>
                  </a:cubicBezTo>
                  <a:cubicBezTo>
                    <a:pt x="46" y="42"/>
                    <a:pt x="40" y="36"/>
                    <a:pt x="33" y="36"/>
                  </a:cubicBezTo>
                  <a:close/>
                  <a:moveTo>
                    <a:pt x="85" y="103"/>
                  </a:moveTo>
                  <a:cubicBezTo>
                    <a:pt x="77" y="103"/>
                    <a:pt x="77" y="103"/>
                    <a:pt x="77" y="103"/>
                  </a:cubicBezTo>
                </a:path>
              </a:pathLst>
            </a:custGeom>
            <a:noFill/>
            <a:ln w="15875" cap="rnd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5CA31A-5D97-E180-5F9C-A71A49454DF6}"/>
              </a:ext>
            </a:extLst>
          </p:cNvPr>
          <p:cNvGrpSpPr/>
          <p:nvPr/>
        </p:nvGrpSpPr>
        <p:grpSpPr>
          <a:xfrm>
            <a:off x="6451338" y="3673882"/>
            <a:ext cx="2157413" cy="1181100"/>
            <a:chOff x="6451338" y="3673882"/>
            <a:chExt cx="2157413" cy="1181100"/>
          </a:xfrm>
        </p:grpSpPr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83EEFAA9-4888-1215-16C7-C6498DE8D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338" y="3673882"/>
              <a:ext cx="2157413" cy="1181100"/>
            </a:xfrm>
            <a:custGeom>
              <a:avLst/>
              <a:gdLst>
                <a:gd name="T0" fmla="*/ 493 w 567"/>
                <a:gd name="T1" fmla="*/ 155 h 310"/>
                <a:gd name="T2" fmla="*/ 567 w 567"/>
                <a:gd name="T3" fmla="*/ 23 h 310"/>
                <a:gd name="T4" fmla="*/ 236 w 567"/>
                <a:gd name="T5" fmla="*/ 23 h 310"/>
                <a:gd name="T6" fmla="*/ 155 w 567"/>
                <a:gd name="T7" fmla="*/ 0 h 310"/>
                <a:gd name="T8" fmla="*/ 0 w 567"/>
                <a:gd name="T9" fmla="*/ 155 h 310"/>
                <a:gd name="T10" fmla="*/ 155 w 567"/>
                <a:gd name="T11" fmla="*/ 310 h 310"/>
                <a:gd name="T12" fmla="*/ 236 w 567"/>
                <a:gd name="T13" fmla="*/ 287 h 310"/>
                <a:gd name="T14" fmla="*/ 567 w 567"/>
                <a:gd name="T15" fmla="*/ 287 h 310"/>
                <a:gd name="T16" fmla="*/ 493 w 567"/>
                <a:gd name="T17" fmla="*/ 15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7" h="310">
                  <a:moveTo>
                    <a:pt x="493" y="155"/>
                  </a:moveTo>
                  <a:cubicBezTo>
                    <a:pt x="493" y="99"/>
                    <a:pt x="523" y="50"/>
                    <a:pt x="567" y="23"/>
                  </a:cubicBezTo>
                  <a:cubicBezTo>
                    <a:pt x="426" y="109"/>
                    <a:pt x="377" y="109"/>
                    <a:pt x="236" y="23"/>
                  </a:cubicBezTo>
                  <a:cubicBezTo>
                    <a:pt x="213" y="8"/>
                    <a:pt x="185" y="0"/>
                    <a:pt x="155" y="0"/>
                  </a:cubicBezTo>
                  <a:cubicBezTo>
                    <a:pt x="70" y="0"/>
                    <a:pt x="0" y="69"/>
                    <a:pt x="0" y="155"/>
                  </a:cubicBezTo>
                  <a:cubicBezTo>
                    <a:pt x="0" y="241"/>
                    <a:pt x="70" y="310"/>
                    <a:pt x="155" y="310"/>
                  </a:cubicBezTo>
                  <a:cubicBezTo>
                    <a:pt x="185" y="310"/>
                    <a:pt x="213" y="302"/>
                    <a:pt x="236" y="287"/>
                  </a:cubicBezTo>
                  <a:cubicBezTo>
                    <a:pt x="377" y="201"/>
                    <a:pt x="426" y="201"/>
                    <a:pt x="567" y="287"/>
                  </a:cubicBezTo>
                  <a:cubicBezTo>
                    <a:pt x="523" y="260"/>
                    <a:pt x="493" y="211"/>
                    <a:pt x="493" y="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  <p:sp>
          <p:nvSpPr>
            <p:cNvPr id="6" name="Oval 17">
              <a:extLst>
                <a:ext uri="{FF2B5EF4-FFF2-40B4-BE49-F238E27FC236}">
                  <a16:creationId xmlns:a16="http://schemas.microsoft.com/office/drawing/2014/main" id="{3E8F8F30-5212-3895-FC5B-B1982B706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7863" y="3811994"/>
              <a:ext cx="906463" cy="904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635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E2468186-DE0F-9532-3FB3-D18A7C1AC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438" y="4062819"/>
              <a:ext cx="341313" cy="403225"/>
            </a:xfrm>
            <a:custGeom>
              <a:avLst/>
              <a:gdLst>
                <a:gd name="T0" fmla="*/ 215 w 215"/>
                <a:gd name="T1" fmla="*/ 105 h 254"/>
                <a:gd name="T2" fmla="*/ 215 w 215"/>
                <a:gd name="T3" fmla="*/ 254 h 254"/>
                <a:gd name="T4" fmla="*/ 0 w 215"/>
                <a:gd name="T5" fmla="*/ 254 h 254"/>
                <a:gd name="T6" fmla="*/ 0 w 215"/>
                <a:gd name="T7" fmla="*/ 105 h 254"/>
                <a:gd name="T8" fmla="*/ 215 w 215"/>
                <a:gd name="T9" fmla="*/ 254 h 254"/>
                <a:gd name="T10" fmla="*/ 107 w 215"/>
                <a:gd name="T11" fmla="*/ 180 h 254"/>
                <a:gd name="T12" fmla="*/ 0 w 215"/>
                <a:gd name="T13" fmla="*/ 254 h 254"/>
                <a:gd name="T14" fmla="*/ 215 w 215"/>
                <a:gd name="T15" fmla="*/ 105 h 254"/>
                <a:gd name="T16" fmla="*/ 143 w 215"/>
                <a:gd name="T17" fmla="*/ 180 h 254"/>
                <a:gd name="T18" fmla="*/ 0 w 215"/>
                <a:gd name="T19" fmla="*/ 105 h 254"/>
                <a:gd name="T20" fmla="*/ 74 w 215"/>
                <a:gd name="T21" fmla="*/ 180 h 254"/>
                <a:gd name="T22" fmla="*/ 189 w 215"/>
                <a:gd name="T23" fmla="*/ 101 h 254"/>
                <a:gd name="T24" fmla="*/ 189 w 215"/>
                <a:gd name="T25" fmla="*/ 48 h 254"/>
                <a:gd name="T26" fmla="*/ 143 w 215"/>
                <a:gd name="T27" fmla="*/ 0 h 254"/>
                <a:gd name="T28" fmla="*/ 26 w 215"/>
                <a:gd name="T29" fmla="*/ 0 h 254"/>
                <a:gd name="T30" fmla="*/ 26 w 215"/>
                <a:gd name="T31" fmla="*/ 101 h 254"/>
                <a:gd name="T32" fmla="*/ 189 w 215"/>
                <a:gd name="T33" fmla="*/ 48 h 254"/>
                <a:gd name="T34" fmla="*/ 143 w 215"/>
                <a:gd name="T35" fmla="*/ 0 h 254"/>
                <a:gd name="T36" fmla="*/ 143 w 215"/>
                <a:gd name="T37" fmla="*/ 48 h 254"/>
                <a:gd name="T38" fmla="*/ 189 w 215"/>
                <a:gd name="T39" fmla="*/ 48 h 254"/>
                <a:gd name="T40" fmla="*/ 71 w 215"/>
                <a:gd name="T41" fmla="*/ 74 h 254"/>
                <a:gd name="T42" fmla="*/ 50 w 215"/>
                <a:gd name="T43" fmla="*/ 74 h 254"/>
                <a:gd name="T44" fmla="*/ 160 w 215"/>
                <a:gd name="T45" fmla="*/ 74 h 254"/>
                <a:gd name="T46" fmla="*/ 95 w 215"/>
                <a:gd name="T47" fmla="*/ 74 h 254"/>
                <a:gd name="T48" fmla="*/ 50 w 215"/>
                <a:gd name="T49" fmla="*/ 98 h 254"/>
                <a:gd name="T50" fmla="*/ 112 w 215"/>
                <a:gd name="T51" fmla="*/ 98 h 254"/>
                <a:gd name="T52" fmla="*/ 160 w 215"/>
                <a:gd name="T53" fmla="*/ 98 h 254"/>
                <a:gd name="T54" fmla="*/ 136 w 215"/>
                <a:gd name="T55" fmla="*/ 9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15" h="254">
                  <a:moveTo>
                    <a:pt x="215" y="105"/>
                  </a:moveTo>
                  <a:lnTo>
                    <a:pt x="215" y="254"/>
                  </a:lnTo>
                  <a:lnTo>
                    <a:pt x="0" y="254"/>
                  </a:lnTo>
                  <a:lnTo>
                    <a:pt x="0" y="105"/>
                  </a:lnTo>
                  <a:moveTo>
                    <a:pt x="215" y="254"/>
                  </a:moveTo>
                  <a:lnTo>
                    <a:pt x="107" y="180"/>
                  </a:lnTo>
                  <a:lnTo>
                    <a:pt x="0" y="254"/>
                  </a:lnTo>
                  <a:moveTo>
                    <a:pt x="215" y="105"/>
                  </a:moveTo>
                  <a:lnTo>
                    <a:pt x="143" y="180"/>
                  </a:lnTo>
                  <a:moveTo>
                    <a:pt x="0" y="105"/>
                  </a:moveTo>
                  <a:lnTo>
                    <a:pt x="74" y="180"/>
                  </a:lnTo>
                  <a:moveTo>
                    <a:pt x="189" y="101"/>
                  </a:moveTo>
                  <a:lnTo>
                    <a:pt x="189" y="48"/>
                  </a:lnTo>
                  <a:moveTo>
                    <a:pt x="143" y="0"/>
                  </a:moveTo>
                  <a:lnTo>
                    <a:pt x="26" y="0"/>
                  </a:lnTo>
                  <a:lnTo>
                    <a:pt x="26" y="101"/>
                  </a:lnTo>
                  <a:moveTo>
                    <a:pt x="189" y="48"/>
                  </a:moveTo>
                  <a:lnTo>
                    <a:pt x="143" y="0"/>
                  </a:lnTo>
                  <a:lnTo>
                    <a:pt x="143" y="48"/>
                  </a:lnTo>
                  <a:lnTo>
                    <a:pt x="189" y="48"/>
                  </a:lnTo>
                  <a:moveTo>
                    <a:pt x="71" y="74"/>
                  </a:moveTo>
                  <a:lnTo>
                    <a:pt x="50" y="74"/>
                  </a:lnTo>
                  <a:moveTo>
                    <a:pt x="160" y="74"/>
                  </a:moveTo>
                  <a:lnTo>
                    <a:pt x="95" y="74"/>
                  </a:lnTo>
                  <a:moveTo>
                    <a:pt x="50" y="98"/>
                  </a:moveTo>
                  <a:lnTo>
                    <a:pt x="112" y="98"/>
                  </a:lnTo>
                  <a:moveTo>
                    <a:pt x="160" y="98"/>
                  </a:moveTo>
                  <a:lnTo>
                    <a:pt x="136" y="98"/>
                  </a:lnTo>
                </a:path>
              </a:pathLst>
            </a:custGeom>
            <a:noFill/>
            <a:ln w="15875" cap="rnd">
              <a:solidFill>
                <a:schemeClr val="accent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32F38B1-C4AE-B4E3-CA83-1989459C2802}"/>
              </a:ext>
            </a:extLst>
          </p:cNvPr>
          <p:cNvGrpSpPr/>
          <p:nvPr/>
        </p:nvGrpSpPr>
        <p:grpSpPr>
          <a:xfrm>
            <a:off x="8327763" y="3673882"/>
            <a:ext cx="1179513" cy="1181100"/>
            <a:chOff x="8327763" y="3673882"/>
            <a:chExt cx="1179513" cy="1181100"/>
          </a:xfrm>
        </p:grpSpPr>
        <p:sp>
          <p:nvSpPr>
            <p:cNvPr id="3" name="Oval 11">
              <a:extLst>
                <a:ext uri="{FF2B5EF4-FFF2-40B4-BE49-F238E27FC236}">
                  <a16:creationId xmlns:a16="http://schemas.microsoft.com/office/drawing/2014/main" id="{71EAC17C-A990-3709-99FA-27263F93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7763" y="3673882"/>
              <a:ext cx="1179513" cy="118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  <p:sp>
          <p:nvSpPr>
            <p:cNvPr id="7" name="Oval 18">
              <a:extLst>
                <a:ext uri="{FF2B5EF4-FFF2-40B4-BE49-F238E27FC236}">
                  <a16:creationId xmlns:a16="http://schemas.microsoft.com/office/drawing/2014/main" id="{2A807E1F-CEF7-A671-01A1-AAB3D829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4288" y="3811994"/>
              <a:ext cx="906463" cy="9048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152400" dist="63500" dir="2700000" algn="tl" rotWithShape="0">
                <a:prstClr val="black">
                  <a:alpha val="5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8D98E94D-2A6B-8FC0-C13C-5003651BFC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8926" y="4058057"/>
              <a:ext cx="384175" cy="385763"/>
            </a:xfrm>
            <a:custGeom>
              <a:avLst/>
              <a:gdLst>
                <a:gd name="T0" fmla="*/ 86 w 101"/>
                <a:gd name="T1" fmla="*/ 28 h 101"/>
                <a:gd name="T2" fmla="*/ 94 w 101"/>
                <a:gd name="T3" fmla="*/ 54 h 101"/>
                <a:gd name="T4" fmla="*/ 47 w 101"/>
                <a:gd name="T5" fmla="*/ 101 h 101"/>
                <a:gd name="T6" fmla="*/ 0 w 101"/>
                <a:gd name="T7" fmla="*/ 54 h 101"/>
                <a:gd name="T8" fmla="*/ 47 w 101"/>
                <a:gd name="T9" fmla="*/ 6 h 101"/>
                <a:gd name="T10" fmla="*/ 73 w 101"/>
                <a:gd name="T11" fmla="*/ 14 h 101"/>
                <a:gd name="T12" fmla="*/ 65 w 101"/>
                <a:gd name="T13" fmla="*/ 23 h 101"/>
                <a:gd name="T14" fmla="*/ 47 w 101"/>
                <a:gd name="T15" fmla="*/ 18 h 101"/>
                <a:gd name="T16" fmla="*/ 11 w 101"/>
                <a:gd name="T17" fmla="*/ 54 h 101"/>
                <a:gd name="T18" fmla="*/ 47 w 101"/>
                <a:gd name="T19" fmla="*/ 89 h 101"/>
                <a:gd name="T20" fmla="*/ 83 w 101"/>
                <a:gd name="T21" fmla="*/ 54 h 101"/>
                <a:gd name="T22" fmla="*/ 78 w 101"/>
                <a:gd name="T23" fmla="*/ 36 h 101"/>
                <a:gd name="T24" fmla="*/ 56 w 101"/>
                <a:gd name="T25" fmla="*/ 32 h 101"/>
                <a:gd name="T26" fmla="*/ 47 w 101"/>
                <a:gd name="T27" fmla="*/ 30 h 101"/>
                <a:gd name="T28" fmla="*/ 24 w 101"/>
                <a:gd name="T29" fmla="*/ 54 h 101"/>
                <a:gd name="T30" fmla="*/ 47 w 101"/>
                <a:gd name="T31" fmla="*/ 77 h 101"/>
                <a:gd name="T32" fmla="*/ 70 w 101"/>
                <a:gd name="T33" fmla="*/ 54 h 101"/>
                <a:gd name="T34" fmla="*/ 68 w 101"/>
                <a:gd name="T35" fmla="*/ 43 h 101"/>
                <a:gd name="T36" fmla="*/ 47 w 101"/>
                <a:gd name="T37" fmla="*/ 54 h 101"/>
                <a:gd name="T38" fmla="*/ 98 w 101"/>
                <a:gd name="T39" fmla="*/ 3 h 101"/>
                <a:gd name="T40" fmla="*/ 86 w 101"/>
                <a:gd name="T41" fmla="*/ 0 h 101"/>
                <a:gd name="T42" fmla="*/ 86 w 101"/>
                <a:gd name="T43" fmla="*/ 15 h 101"/>
                <a:gd name="T44" fmla="*/ 101 w 101"/>
                <a:gd name="T45" fmla="*/ 15 h 101"/>
                <a:gd name="T46" fmla="*/ 8 w 101"/>
                <a:gd name="T47" fmla="*/ 101 h 101"/>
                <a:gd name="T48" fmla="*/ 17 w 101"/>
                <a:gd name="T49" fmla="*/ 90 h 101"/>
                <a:gd name="T50" fmla="*/ 77 w 101"/>
                <a:gd name="T51" fmla="*/ 90 h 101"/>
                <a:gd name="T52" fmla="*/ 86 w 101"/>
                <a:gd name="T5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" h="101">
                  <a:moveTo>
                    <a:pt x="86" y="28"/>
                  </a:moveTo>
                  <a:cubicBezTo>
                    <a:pt x="91" y="35"/>
                    <a:pt x="94" y="44"/>
                    <a:pt x="94" y="54"/>
                  </a:cubicBezTo>
                  <a:cubicBezTo>
                    <a:pt x="94" y="80"/>
                    <a:pt x="73" y="101"/>
                    <a:pt x="47" y="101"/>
                  </a:cubicBezTo>
                  <a:cubicBezTo>
                    <a:pt x="21" y="101"/>
                    <a:pt x="0" y="80"/>
                    <a:pt x="0" y="54"/>
                  </a:cubicBezTo>
                  <a:cubicBezTo>
                    <a:pt x="0" y="27"/>
                    <a:pt x="21" y="6"/>
                    <a:pt x="47" y="6"/>
                  </a:cubicBezTo>
                  <a:cubicBezTo>
                    <a:pt x="56" y="6"/>
                    <a:pt x="65" y="9"/>
                    <a:pt x="73" y="14"/>
                  </a:cubicBezTo>
                  <a:moveTo>
                    <a:pt x="65" y="23"/>
                  </a:moveTo>
                  <a:cubicBezTo>
                    <a:pt x="60" y="20"/>
                    <a:pt x="54" y="18"/>
                    <a:pt x="47" y="18"/>
                  </a:cubicBezTo>
                  <a:cubicBezTo>
                    <a:pt x="27" y="18"/>
                    <a:pt x="11" y="34"/>
                    <a:pt x="11" y="54"/>
                  </a:cubicBezTo>
                  <a:cubicBezTo>
                    <a:pt x="11" y="73"/>
                    <a:pt x="27" y="89"/>
                    <a:pt x="47" y="89"/>
                  </a:cubicBezTo>
                  <a:cubicBezTo>
                    <a:pt x="67" y="89"/>
                    <a:pt x="83" y="73"/>
                    <a:pt x="83" y="54"/>
                  </a:cubicBezTo>
                  <a:cubicBezTo>
                    <a:pt x="83" y="47"/>
                    <a:pt x="81" y="41"/>
                    <a:pt x="78" y="36"/>
                  </a:cubicBezTo>
                  <a:moveTo>
                    <a:pt x="56" y="32"/>
                  </a:moveTo>
                  <a:cubicBezTo>
                    <a:pt x="53" y="31"/>
                    <a:pt x="50" y="30"/>
                    <a:pt x="47" y="30"/>
                  </a:cubicBezTo>
                  <a:cubicBezTo>
                    <a:pt x="34" y="30"/>
                    <a:pt x="24" y="41"/>
                    <a:pt x="24" y="54"/>
                  </a:cubicBezTo>
                  <a:cubicBezTo>
                    <a:pt x="24" y="67"/>
                    <a:pt x="34" y="77"/>
                    <a:pt x="47" y="77"/>
                  </a:cubicBezTo>
                  <a:cubicBezTo>
                    <a:pt x="60" y="77"/>
                    <a:pt x="70" y="67"/>
                    <a:pt x="70" y="54"/>
                  </a:cubicBezTo>
                  <a:cubicBezTo>
                    <a:pt x="70" y="50"/>
                    <a:pt x="69" y="46"/>
                    <a:pt x="68" y="43"/>
                  </a:cubicBezTo>
                  <a:moveTo>
                    <a:pt x="47" y="54"/>
                  </a:moveTo>
                  <a:cubicBezTo>
                    <a:pt x="98" y="3"/>
                    <a:pt x="98" y="3"/>
                    <a:pt x="98" y="3"/>
                  </a:cubicBezTo>
                  <a:moveTo>
                    <a:pt x="86" y="0"/>
                  </a:moveTo>
                  <a:cubicBezTo>
                    <a:pt x="86" y="15"/>
                    <a:pt x="86" y="15"/>
                    <a:pt x="86" y="15"/>
                  </a:cubicBezTo>
                  <a:cubicBezTo>
                    <a:pt x="101" y="15"/>
                    <a:pt x="101" y="15"/>
                    <a:pt x="101" y="15"/>
                  </a:cubicBezTo>
                  <a:moveTo>
                    <a:pt x="8" y="101"/>
                  </a:moveTo>
                  <a:cubicBezTo>
                    <a:pt x="17" y="90"/>
                    <a:pt x="17" y="90"/>
                    <a:pt x="17" y="90"/>
                  </a:cubicBezTo>
                  <a:moveTo>
                    <a:pt x="77" y="90"/>
                  </a:moveTo>
                  <a:cubicBezTo>
                    <a:pt x="86" y="101"/>
                    <a:pt x="86" y="101"/>
                    <a:pt x="86" y="101"/>
                  </a:cubicBezTo>
                </a:path>
              </a:pathLst>
            </a:custGeom>
            <a:noFill/>
            <a:ln w="15875" cap="rnd">
              <a:solidFill>
                <a:schemeClr val="accent2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>
                <a:latin typeface="Montserrat Light" panose="00000400000000000000" pitchFamily="50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0914DF3-C426-5E79-066D-D8D1EEE912F4}"/>
              </a:ext>
            </a:extLst>
          </p:cNvPr>
          <p:cNvSpPr txBox="1"/>
          <p:nvPr/>
        </p:nvSpPr>
        <p:spPr>
          <a:xfrm>
            <a:off x="4460696" y="4883516"/>
            <a:ext cx="15421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Montserrat Light" panose="00000400000000000000" pitchFamily="50" charset="0"/>
              </a:rPr>
              <a:t>Lorem ipsum dolor sit amet, consectetur adipiscing elit, sed do eiusmod tempor</a:t>
            </a:r>
            <a:endParaRPr lang="ru-RU" sz="105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32440-C59F-F50E-80DE-900FEB0637B5}"/>
              </a:ext>
            </a:extLst>
          </p:cNvPr>
          <p:cNvSpPr txBox="1"/>
          <p:nvPr/>
        </p:nvSpPr>
        <p:spPr>
          <a:xfrm>
            <a:off x="6248245" y="4883516"/>
            <a:ext cx="15421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Montserrat Light" panose="00000400000000000000" pitchFamily="50" charset="0"/>
              </a:rPr>
              <a:t>Lorem ipsum dolor sit amet, consectetur adipiscing elit, sed do eiusmod tempor</a:t>
            </a:r>
            <a:endParaRPr lang="ru-RU" sz="105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5BAA6F-8B3B-DF4F-3E8E-9F09AAD12676}"/>
              </a:ext>
            </a:extLst>
          </p:cNvPr>
          <p:cNvSpPr txBox="1"/>
          <p:nvPr/>
        </p:nvSpPr>
        <p:spPr>
          <a:xfrm>
            <a:off x="8056419" y="4883516"/>
            <a:ext cx="15421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Montserrat Light" panose="00000400000000000000" pitchFamily="50" charset="0"/>
              </a:rPr>
              <a:t>Lorem ipsum dolor sit amet, consectetur adipiscing elit, sed do eiusmod tempor</a:t>
            </a:r>
            <a:endParaRPr lang="ru-RU" sz="105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8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7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7000">
                                          <p:cBhvr additive="base"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7000">
                                          <p:cBhvr additive="base"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5" grpId="0"/>
          <p:bldP spid="26" grpId="0"/>
          <p:bldP spid="2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C08C1-1E31-62C2-265D-74060B8ED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CEE07CFC-A558-D538-43B6-5B44B445562C}"/>
              </a:ext>
            </a:extLst>
          </p:cNvPr>
          <p:cNvSpPr/>
          <p:nvPr/>
        </p:nvSpPr>
        <p:spPr>
          <a:xfrm>
            <a:off x="2539530" y="6212606"/>
            <a:ext cx="3790575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0403938-9C26-6438-A435-8F318BACC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62" y="5393217"/>
            <a:ext cx="7909929" cy="4286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143ECCF-8C6E-CD11-D3C6-459D816C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11" y="5776573"/>
            <a:ext cx="2359113" cy="4286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79A97CC-91F8-7C39-FF99-6B4B667E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38" y="4989568"/>
            <a:ext cx="9562621" cy="428625"/>
          </a:xfrm>
          <a:prstGeom prst="rect">
            <a:avLst/>
          </a:prstGeom>
        </p:spPr>
      </p:pic>
      <p:sp>
        <p:nvSpPr>
          <p:cNvPr id="6" name="Rounded Rectangle 35">
            <a:extLst>
              <a:ext uri="{FF2B5EF4-FFF2-40B4-BE49-F238E27FC236}">
                <a16:creationId xmlns:a16="http://schemas.microsoft.com/office/drawing/2014/main" id="{EDEAA178-CABE-9E89-9A44-A5E0F8352224}"/>
              </a:ext>
            </a:extLst>
          </p:cNvPr>
          <p:cNvSpPr/>
          <p:nvPr/>
        </p:nvSpPr>
        <p:spPr>
          <a:xfrm>
            <a:off x="2130185" y="3097772"/>
            <a:ext cx="3543714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BABE7-D9E5-95CA-5E22-68D77C84E24E}"/>
              </a:ext>
            </a:extLst>
          </p:cNvPr>
          <p:cNvSpPr txBox="1"/>
          <p:nvPr/>
        </p:nvSpPr>
        <p:spPr>
          <a:xfrm>
            <a:off x="945581" y="3080446"/>
            <a:ext cx="8639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...create </a:t>
            </a:r>
            <a:r>
              <a:rPr lang="en-US" sz="2400" b="0" i="0" dirty="0">
                <a:solidFill>
                  <a:srgbClr val="0E1330"/>
                </a:solidFill>
                <a:effectLst/>
                <a:latin typeface="Aptos" panose="020B0004020202020204" pitchFamily="34" charset="0"/>
              </a:rPr>
              <a:t>a </a:t>
            </a:r>
            <a:r>
              <a:rPr lang="en-US" sz="2400" b="1" i="0" dirty="0">
                <a:solidFill>
                  <a:srgbClr val="0E1330"/>
                </a:solidFill>
                <a:effectLst/>
                <a:latin typeface="Aptos" panose="020B0004020202020204" pitchFamily="34" charset="0"/>
              </a:rPr>
              <a:t>complete specification</a:t>
            </a:r>
            <a:r>
              <a:rPr lang="en-US" sz="2400" b="0" i="0" dirty="0">
                <a:solidFill>
                  <a:srgbClr val="0E133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 the coding agent. </a:t>
            </a:r>
            <a:endParaRPr lang="en-US" sz="2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3072648-ECAE-FE8E-3A3B-E1496863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26" y="4361203"/>
            <a:ext cx="6371303" cy="428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E47036-E7E9-D9FC-3FBB-D0EE2EA1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19" y="3751973"/>
            <a:ext cx="6172200" cy="4286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E162FF-3C8D-97F4-A8E9-03D34D96D982}"/>
              </a:ext>
            </a:extLst>
          </p:cNvPr>
          <p:cNvSpPr/>
          <p:nvPr/>
        </p:nvSpPr>
        <p:spPr>
          <a:xfrm>
            <a:off x="0" y="1042354"/>
            <a:ext cx="12192000" cy="3559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4">
                  <a:lumMod val="90000"/>
                  <a:lumOff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A5A582-3FD4-CB83-2ED3-C8307145C9F0}"/>
              </a:ext>
            </a:extLst>
          </p:cNvPr>
          <p:cNvGrpSpPr/>
          <p:nvPr/>
        </p:nvGrpSpPr>
        <p:grpSpPr>
          <a:xfrm>
            <a:off x="7338386" y="-2648987"/>
            <a:ext cx="360" cy="360"/>
            <a:chOff x="7338386" y="-264898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8AB0C69-7F22-E05C-4C32-792AC13C7C4D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8AB0C69-7F22-E05C-4C32-792AC13C7C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E73169-CFB6-4CB6-2315-77189FFCF40F}"/>
                    </a:ext>
                  </a:extLst>
                </p14:cNvPr>
                <p14:cNvContentPartPr/>
                <p14:nvPr/>
              </p14:nvContentPartPr>
              <p14:xfrm>
                <a:off x="7338386" y="-264898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E73169-CFB6-4CB6-2315-77189FFCF4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9386" y="-2657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796ABA-5F59-2E57-6CAE-3A8326519CD7}"/>
                  </a:ext>
                </a:extLst>
              </p14:cNvPr>
              <p14:cNvContentPartPr/>
              <p14:nvPr/>
            </p14:nvContentPartPr>
            <p14:xfrm>
              <a:off x="5694986" y="-2209067"/>
              <a:ext cx="9000" cy="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796ABA-5F59-2E57-6CAE-3A8326519C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5986" y="-2217424"/>
                <a:ext cx="26640" cy="210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69CEF3D-5321-D433-B3C1-BE90EDC7EFD6}"/>
              </a:ext>
            </a:extLst>
          </p:cNvPr>
          <p:cNvSpPr/>
          <p:nvPr/>
        </p:nvSpPr>
        <p:spPr>
          <a:xfrm>
            <a:off x="4079787" y="0"/>
            <a:ext cx="1186150" cy="11861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22C7573A-7C33-757B-F3BC-12BB0E155D1E}"/>
              </a:ext>
            </a:extLst>
          </p:cNvPr>
          <p:cNvSpPr/>
          <p:nvPr/>
        </p:nvSpPr>
        <p:spPr>
          <a:xfrm rot="5400000">
            <a:off x="6156182" y="326310"/>
            <a:ext cx="1821961" cy="1821961"/>
          </a:xfrm>
          <a:prstGeom prst="lightningBol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hlinkClick r:id="rId9" action="ppaction://hlinksldjump"/>
            <a:extLst>
              <a:ext uri="{FF2B5EF4-FFF2-40B4-BE49-F238E27FC236}">
                <a16:creationId xmlns:a16="http://schemas.microsoft.com/office/drawing/2014/main" id="{2386E909-3AE7-91D5-0557-1FC97896A4C9}"/>
              </a:ext>
            </a:extLst>
          </p:cNvPr>
          <p:cNvSpPr/>
          <p:nvPr/>
        </p:nvSpPr>
        <p:spPr>
          <a:xfrm>
            <a:off x="3984127" y="682313"/>
            <a:ext cx="1411336" cy="141133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CCAC4A6-F582-0535-BAA0-8F5E0C8C568D}"/>
              </a:ext>
            </a:extLst>
          </p:cNvPr>
          <p:cNvSpPr/>
          <p:nvPr/>
        </p:nvSpPr>
        <p:spPr>
          <a:xfrm>
            <a:off x="4880344" y="1089700"/>
            <a:ext cx="3097800" cy="636485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D8652D1-AF5F-EDF0-1B8E-6F0676D4855D}"/>
              </a:ext>
            </a:extLst>
          </p:cNvPr>
          <p:cNvSpPr/>
          <p:nvPr/>
        </p:nvSpPr>
        <p:spPr>
          <a:xfrm>
            <a:off x="4351523" y="520058"/>
            <a:ext cx="2020147" cy="63648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443408" dist="163413" dir="4740000" sx="97000" sy="97000" algn="ctr" rotWithShape="0">
              <a:prstClr val="black">
                <a:alpha val="55441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61D857-8953-1AEA-047A-8F1475DF6934}"/>
              </a:ext>
            </a:extLst>
          </p:cNvPr>
          <p:cNvSpPr/>
          <p:nvPr/>
        </p:nvSpPr>
        <p:spPr>
          <a:xfrm>
            <a:off x="4641651" y="421576"/>
            <a:ext cx="14638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accent4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OUR</a:t>
            </a:r>
            <a:endParaRPr lang="en-US" sz="4400" b="0" cap="none" spc="0" dirty="0">
              <a:ln w="0"/>
              <a:solidFill>
                <a:schemeClr val="accent4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EAFCE8-B286-308F-520B-EC409E33A793}"/>
              </a:ext>
            </a:extLst>
          </p:cNvPr>
          <p:cNvSpPr/>
          <p:nvPr/>
        </p:nvSpPr>
        <p:spPr>
          <a:xfrm>
            <a:off x="4773815" y="1074238"/>
            <a:ext cx="33338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bg1"/>
                </a:solidFill>
                <a:effectLst>
                  <a:reflection blurRad="6350" stA="53000" endA="300" endPos="35500" dir="5400000" sy="-90000" algn="bl" rotWithShape="0"/>
                </a:effectLst>
                <a:latin typeface="+mj-lt"/>
              </a:rPr>
              <a:t>STRATEGY</a:t>
            </a:r>
            <a:endParaRPr lang="en-US" sz="4000" b="0" cap="none" spc="0" dirty="0">
              <a:ln w="0"/>
              <a:solidFill>
                <a:schemeClr val="bg1"/>
              </a:solidFill>
              <a:effectLst>
                <a:reflection blurRad="6350" stA="53000" endA="300" endPos="35500" dir="5400000" sy="-90000" algn="bl" rotWithShape="0"/>
              </a:effectLst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02817-A490-DE78-2851-0594D963C38C}"/>
              </a:ext>
            </a:extLst>
          </p:cNvPr>
          <p:cNvSpPr txBox="1"/>
          <p:nvPr/>
        </p:nvSpPr>
        <p:spPr>
          <a:xfrm>
            <a:off x="628224" y="252532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WWW.PPTHEMES.COM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0DA947-AF94-B254-A8C6-1C5623882691}"/>
              </a:ext>
            </a:extLst>
          </p:cNvPr>
          <p:cNvSpPr txBox="1"/>
          <p:nvPr/>
        </p:nvSpPr>
        <p:spPr>
          <a:xfrm>
            <a:off x="9726021" y="211354"/>
            <a:ext cx="19113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2"/>
                </a:solidFill>
                <a:effectLst>
                  <a:outerShdw blurRad="128488" dist="141684" dir="5400000" algn="t" rotWithShape="0">
                    <a:prstClr val="black">
                      <a:alpha val="40000"/>
                    </a:prstClr>
                  </a:outerShdw>
                </a:effectLst>
              </a:rPr>
              <a:t>By: Jolie Serrano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A21DE9F-58E8-1AC5-6BCF-500C497F39D2}"/>
              </a:ext>
            </a:extLst>
          </p:cNvPr>
          <p:cNvSpPr/>
          <p:nvPr/>
        </p:nvSpPr>
        <p:spPr>
          <a:xfrm>
            <a:off x="2059302" y="2144752"/>
            <a:ext cx="6178501" cy="433406"/>
          </a:xfrm>
          <a:prstGeom prst="roundRect">
            <a:avLst>
              <a:gd name="adj" fmla="val 189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55B1D-EA37-E9FF-A777-F1D423F58A9A}"/>
              </a:ext>
            </a:extLst>
          </p:cNvPr>
          <p:cNvSpPr txBox="1"/>
          <p:nvPr/>
        </p:nvSpPr>
        <p:spPr>
          <a:xfrm>
            <a:off x="919388" y="2148271"/>
            <a:ext cx="10473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…Using deep research, identify actual user pain points … actual features that the users are requesting.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FE995-056D-83C4-37FA-52994FBDE29E}"/>
              </a:ext>
            </a:extLst>
          </p:cNvPr>
          <p:cNvSpPr txBox="1"/>
          <p:nvPr/>
        </p:nvSpPr>
        <p:spPr>
          <a:xfrm>
            <a:off x="919388" y="3751973"/>
            <a:ext cx="8133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…we want the tests to cover the core business logic, not just large number of tests.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4978C6-8DD9-759B-9E20-831C5C175E05}"/>
              </a:ext>
            </a:extLst>
          </p:cNvPr>
          <p:cNvSpPr txBox="1"/>
          <p:nvPr/>
        </p:nvSpPr>
        <p:spPr>
          <a:xfrm>
            <a:off x="4351523" y="4352137"/>
            <a:ext cx="8020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…Always ask questions if you're unsure about something.</a:t>
            </a:r>
            <a:endParaRPr lang="en-US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CACF65-C2B6-257C-BCF8-78C87171BBD1}"/>
              </a:ext>
            </a:extLst>
          </p:cNvPr>
          <p:cNvSpPr txBox="1"/>
          <p:nvPr/>
        </p:nvSpPr>
        <p:spPr>
          <a:xfrm>
            <a:off x="945581" y="4989568"/>
            <a:ext cx="107882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...All generated code should be annotated with comments explaining the logic and purpose, Be mindful of potential security implications when using AI-generated code..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CC6E8-C657-209F-5018-9BEDB4C22444}"/>
              </a:ext>
            </a:extLst>
          </p:cNvPr>
          <p:cNvSpPr txBox="1"/>
          <p:nvPr/>
        </p:nvSpPr>
        <p:spPr>
          <a:xfrm>
            <a:off x="2539531" y="6175687"/>
            <a:ext cx="9652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Append this instructions file as you learn new things about the project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536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607">
        <p159:morph option="byObject"/>
      </p:transition>
    </mc:Choice>
    <mc:Fallback xmlns="">
      <p:transition spd="slow" advTm="9607">
        <p:fade/>
      </p:transition>
    </mc:Fallback>
  </mc:AlternateContent>
</p:sld>
</file>

<file path=ppt/theme/theme1.xml><?xml version="1.0" encoding="utf-8"?>
<a:theme xmlns:a="http://schemas.openxmlformats.org/drawingml/2006/main" name="Company Introduction PPThemes">
  <a:themeElements>
    <a:clrScheme name="Brain Theme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79600"/>
      </a:accent1>
      <a:accent2>
        <a:srgbClr val="FDDD1B"/>
      </a:accent2>
      <a:accent3>
        <a:srgbClr val="A71F94"/>
      </a:accent3>
      <a:accent4>
        <a:srgbClr val="35094D"/>
      </a:accent4>
      <a:accent5>
        <a:srgbClr val="FD2A84"/>
      </a:accent5>
      <a:accent6>
        <a:srgbClr val="FEA200"/>
      </a:accent6>
      <a:hlink>
        <a:srgbClr val="335FFE"/>
      </a:hlink>
      <a:folHlink>
        <a:srgbClr val="CA64D4"/>
      </a:folHlink>
    </a:clrScheme>
    <a:fontScheme name="Company introduction Font">
      <a:majorFont>
        <a:latin typeface="Montserrat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Introduction PPThemes" id="{015749B7-A49E-4510-A81F-D6988EC311C4}" vid="{49F573B0-F5ED-4792-A962-BC1BA2C38D8C}"/>
    </a:ext>
  </a:extLst>
</a:theme>
</file>

<file path=ppt/theme/theme2.xml><?xml version="1.0" encoding="utf-8"?>
<a:theme xmlns:a="http://schemas.openxmlformats.org/drawingml/2006/main" name="1_Company Introduction PPThemes">
  <a:themeElements>
    <a:clrScheme name="Neon presentatio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7DCCFF"/>
      </a:accent1>
      <a:accent2>
        <a:srgbClr val="4A2C6A"/>
      </a:accent2>
      <a:accent3>
        <a:srgbClr val="9CECE0"/>
      </a:accent3>
      <a:accent4>
        <a:srgbClr val="D003FF"/>
      </a:accent4>
      <a:accent5>
        <a:srgbClr val="6B02FE"/>
      </a:accent5>
      <a:accent6>
        <a:srgbClr val="CF24B1"/>
      </a:accent6>
      <a:hlink>
        <a:srgbClr val="335FFE"/>
      </a:hlink>
      <a:folHlink>
        <a:srgbClr val="CA64D4"/>
      </a:folHlink>
    </a:clrScheme>
    <a:fontScheme name="Company introduction Font">
      <a:majorFont>
        <a:latin typeface="Montserrat Black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Introduction PPThemes" id="{015749B7-A49E-4510-A81F-D6988EC311C4}" vid="{49F573B0-F5ED-4792-A962-BC1BA2C38D8C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7">
    <wetp:webextensionref xmlns:r="http://schemas.openxmlformats.org/officeDocument/2006/relationships" r:id="rId3"/>
  </wetp:taskpane>
  <wetp:taskpane dockstate="right" visibility="0" width="350" row="8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710DF37B-39F9-4993-A6F1-04016D8497DF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03BD25C-6E12-48D5-9CE1-6D456C52C2E8}">
  <we:reference id="wa104380907" version="3.0.0.0" store="en-US" storeType="OMEX"/>
  <we:alternateReferences>
    <we:reference id="wa104380907" version="3.0.0.0" store="WA1043809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2C0D6B0-2A6B-4092-8B0F-07D241863A00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8224C668-B6FA-4100-A20C-1DE857E1615D}">
  <we:reference id="wa104381411" version="1.0.0.0" store="en-US" storeType="OMEX"/>
  <we:alternateReferences>
    <we:reference id="wa104381411" version="1.0.0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Company Introduction PPThemes</Template>
  <TotalTime>10208</TotalTime>
  <Words>998</Words>
  <Application>Microsoft Office PowerPoint</Application>
  <PresentationFormat>Widescreen</PresentationFormat>
  <Paragraphs>176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Arial</vt:lpstr>
      <vt:lpstr>Calibri</vt:lpstr>
      <vt:lpstr>Lato</vt:lpstr>
      <vt:lpstr>Lato Black</vt:lpstr>
      <vt:lpstr>Lato Light</vt:lpstr>
      <vt:lpstr>Montserrat Light</vt:lpstr>
      <vt:lpstr>Montserrat-Bold</vt:lpstr>
      <vt:lpstr>Segoe UI</vt:lpstr>
      <vt:lpstr>Company Introduction PPThemes</vt:lpstr>
      <vt:lpstr>1_Company Introduction PPThemes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Nishan Chathuranga</dc:creator>
  <cp:lastModifiedBy>Nishan Chathuranga</cp:lastModifiedBy>
  <cp:revision>526</cp:revision>
  <dcterms:created xsi:type="dcterms:W3CDTF">2020-03-21T22:03:23Z</dcterms:created>
  <dcterms:modified xsi:type="dcterms:W3CDTF">2025-08-31T21:33:13Z</dcterms:modified>
</cp:coreProperties>
</file>