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600200" cy="228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60" autoAdjust="0"/>
    <p:restoredTop sz="94660"/>
  </p:normalViewPr>
  <p:slideViewPr>
    <p:cSldViewPr snapToGrid="0">
      <p:cViewPr varScale="1">
        <p:scale>
          <a:sx n="245" d="100"/>
          <a:sy n="245" d="100"/>
        </p:scale>
        <p:origin x="220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015" y="374121"/>
            <a:ext cx="1360170" cy="795867"/>
          </a:xfrm>
        </p:spPr>
        <p:txBody>
          <a:bodyPr anchor="b"/>
          <a:lstStyle>
            <a:lvl1pPr algn="ctr">
              <a:defRPr sz="1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025" y="1200679"/>
            <a:ext cx="1200150" cy="551921"/>
          </a:xfrm>
        </p:spPr>
        <p:txBody>
          <a:bodyPr/>
          <a:lstStyle>
            <a:lvl1pPr marL="0" indent="0" algn="ctr">
              <a:buNone/>
              <a:defRPr sz="420"/>
            </a:lvl1pPr>
            <a:lvl2pPr marL="80010" indent="0" algn="ctr">
              <a:buNone/>
              <a:defRPr sz="350"/>
            </a:lvl2pPr>
            <a:lvl3pPr marL="160020" indent="0" algn="ctr">
              <a:buNone/>
              <a:defRPr sz="315"/>
            </a:lvl3pPr>
            <a:lvl4pPr marL="240030" indent="0" algn="ctr">
              <a:buNone/>
              <a:defRPr sz="280"/>
            </a:lvl4pPr>
            <a:lvl5pPr marL="320040" indent="0" algn="ctr">
              <a:buNone/>
              <a:defRPr sz="280"/>
            </a:lvl5pPr>
            <a:lvl6pPr marL="400050" indent="0" algn="ctr">
              <a:buNone/>
              <a:defRPr sz="280"/>
            </a:lvl6pPr>
            <a:lvl7pPr marL="480060" indent="0" algn="ctr">
              <a:buNone/>
              <a:defRPr sz="280"/>
            </a:lvl7pPr>
            <a:lvl8pPr marL="560070" indent="0" algn="ctr">
              <a:buNone/>
              <a:defRPr sz="280"/>
            </a:lvl8pPr>
            <a:lvl9pPr marL="640080" indent="0" algn="ctr">
              <a:buNone/>
              <a:defRPr sz="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0D290-1632-46DD-9D5A-A30546DD556D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2A883-1531-4604-9396-C0184347F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73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0D290-1632-46DD-9D5A-A30546DD556D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2A883-1531-4604-9396-C0184347F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38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45143" y="121709"/>
            <a:ext cx="345043" cy="19372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014" y="121709"/>
            <a:ext cx="1015127" cy="19372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0D290-1632-46DD-9D5A-A30546DD556D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2A883-1531-4604-9396-C0184347F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077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0D290-1632-46DD-9D5A-A30546DD556D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2A883-1531-4604-9396-C0184347F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2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80" y="569913"/>
            <a:ext cx="1380173" cy="950912"/>
          </a:xfrm>
        </p:spPr>
        <p:txBody>
          <a:bodyPr anchor="b"/>
          <a:lstStyle>
            <a:lvl1pPr>
              <a:defRPr sz="1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180" y="1529822"/>
            <a:ext cx="1380173" cy="500062"/>
          </a:xfrm>
        </p:spPr>
        <p:txBody>
          <a:bodyPr/>
          <a:lstStyle>
            <a:lvl1pPr marL="0" indent="0">
              <a:buNone/>
              <a:defRPr sz="420">
                <a:solidFill>
                  <a:schemeClr val="tx1"/>
                </a:solidFill>
              </a:defRPr>
            </a:lvl1pPr>
            <a:lvl2pPr marL="80010" indent="0">
              <a:buNone/>
              <a:defRPr sz="350">
                <a:solidFill>
                  <a:schemeClr val="tx1">
                    <a:tint val="75000"/>
                  </a:schemeClr>
                </a:solidFill>
              </a:defRPr>
            </a:lvl2pPr>
            <a:lvl3pPr marL="160020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3pPr>
            <a:lvl4pPr marL="240030" indent="0">
              <a:buNone/>
              <a:defRPr sz="280">
                <a:solidFill>
                  <a:schemeClr val="tx1">
                    <a:tint val="75000"/>
                  </a:schemeClr>
                </a:solidFill>
              </a:defRPr>
            </a:lvl4pPr>
            <a:lvl5pPr marL="320040" indent="0">
              <a:buNone/>
              <a:defRPr sz="280">
                <a:solidFill>
                  <a:schemeClr val="tx1">
                    <a:tint val="75000"/>
                  </a:schemeClr>
                </a:solidFill>
              </a:defRPr>
            </a:lvl5pPr>
            <a:lvl6pPr marL="400050" indent="0">
              <a:buNone/>
              <a:defRPr sz="280">
                <a:solidFill>
                  <a:schemeClr val="tx1">
                    <a:tint val="75000"/>
                  </a:schemeClr>
                </a:solidFill>
              </a:defRPr>
            </a:lvl6pPr>
            <a:lvl7pPr marL="480060" indent="0">
              <a:buNone/>
              <a:defRPr sz="280">
                <a:solidFill>
                  <a:schemeClr val="tx1">
                    <a:tint val="75000"/>
                  </a:schemeClr>
                </a:solidFill>
              </a:defRPr>
            </a:lvl7pPr>
            <a:lvl8pPr marL="560070" indent="0">
              <a:buNone/>
              <a:defRPr sz="280">
                <a:solidFill>
                  <a:schemeClr val="tx1">
                    <a:tint val="75000"/>
                  </a:schemeClr>
                </a:solidFill>
              </a:defRPr>
            </a:lvl8pPr>
            <a:lvl9pPr marL="640080" indent="0">
              <a:buNone/>
              <a:defRPr sz="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0D290-1632-46DD-9D5A-A30546DD556D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2A883-1531-4604-9396-C0184347F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479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014" y="608542"/>
            <a:ext cx="680085" cy="1450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0101" y="608542"/>
            <a:ext cx="680085" cy="1450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0D290-1632-46DD-9D5A-A30546DD556D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2A883-1531-4604-9396-C0184347F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28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22" y="121709"/>
            <a:ext cx="1380173" cy="441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2" y="560388"/>
            <a:ext cx="676960" cy="274637"/>
          </a:xfrm>
        </p:spPr>
        <p:txBody>
          <a:bodyPr anchor="b"/>
          <a:lstStyle>
            <a:lvl1pPr marL="0" indent="0">
              <a:buNone/>
              <a:defRPr sz="420" b="1"/>
            </a:lvl1pPr>
            <a:lvl2pPr marL="80010" indent="0">
              <a:buNone/>
              <a:defRPr sz="350" b="1"/>
            </a:lvl2pPr>
            <a:lvl3pPr marL="160020" indent="0">
              <a:buNone/>
              <a:defRPr sz="315" b="1"/>
            </a:lvl3pPr>
            <a:lvl4pPr marL="240030" indent="0">
              <a:buNone/>
              <a:defRPr sz="280" b="1"/>
            </a:lvl4pPr>
            <a:lvl5pPr marL="320040" indent="0">
              <a:buNone/>
              <a:defRPr sz="280" b="1"/>
            </a:lvl5pPr>
            <a:lvl6pPr marL="400050" indent="0">
              <a:buNone/>
              <a:defRPr sz="280" b="1"/>
            </a:lvl6pPr>
            <a:lvl7pPr marL="480060" indent="0">
              <a:buNone/>
              <a:defRPr sz="280" b="1"/>
            </a:lvl7pPr>
            <a:lvl8pPr marL="560070" indent="0">
              <a:buNone/>
              <a:defRPr sz="280" b="1"/>
            </a:lvl8pPr>
            <a:lvl9pPr marL="640080" indent="0">
              <a:buNone/>
              <a:defRPr sz="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2" y="835025"/>
            <a:ext cx="676960" cy="12281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10102" y="560388"/>
            <a:ext cx="680293" cy="274637"/>
          </a:xfrm>
        </p:spPr>
        <p:txBody>
          <a:bodyPr anchor="b"/>
          <a:lstStyle>
            <a:lvl1pPr marL="0" indent="0">
              <a:buNone/>
              <a:defRPr sz="420" b="1"/>
            </a:lvl1pPr>
            <a:lvl2pPr marL="80010" indent="0">
              <a:buNone/>
              <a:defRPr sz="350" b="1"/>
            </a:lvl2pPr>
            <a:lvl3pPr marL="160020" indent="0">
              <a:buNone/>
              <a:defRPr sz="315" b="1"/>
            </a:lvl3pPr>
            <a:lvl4pPr marL="240030" indent="0">
              <a:buNone/>
              <a:defRPr sz="280" b="1"/>
            </a:lvl4pPr>
            <a:lvl5pPr marL="320040" indent="0">
              <a:buNone/>
              <a:defRPr sz="280" b="1"/>
            </a:lvl5pPr>
            <a:lvl6pPr marL="400050" indent="0">
              <a:buNone/>
              <a:defRPr sz="280" b="1"/>
            </a:lvl6pPr>
            <a:lvl7pPr marL="480060" indent="0">
              <a:buNone/>
              <a:defRPr sz="280" b="1"/>
            </a:lvl7pPr>
            <a:lvl8pPr marL="560070" indent="0">
              <a:buNone/>
              <a:defRPr sz="280" b="1"/>
            </a:lvl8pPr>
            <a:lvl9pPr marL="640080" indent="0">
              <a:buNone/>
              <a:defRPr sz="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10102" y="835025"/>
            <a:ext cx="680293" cy="12281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0D290-1632-46DD-9D5A-A30546DD556D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2A883-1531-4604-9396-C0184347F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21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0D290-1632-46DD-9D5A-A30546DD556D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2A883-1531-4604-9396-C0184347F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08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0D290-1632-46DD-9D5A-A30546DD556D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2A883-1531-4604-9396-C0184347F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283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22" y="152400"/>
            <a:ext cx="516106" cy="533400"/>
          </a:xfrm>
        </p:spPr>
        <p:txBody>
          <a:bodyPr anchor="b"/>
          <a:lstStyle>
            <a:lvl1pPr>
              <a:defRPr sz="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294" y="329142"/>
            <a:ext cx="810101" cy="1624542"/>
          </a:xfrm>
        </p:spPr>
        <p:txBody>
          <a:bodyPr/>
          <a:lstStyle>
            <a:lvl1pPr>
              <a:defRPr sz="560"/>
            </a:lvl1pPr>
            <a:lvl2pPr>
              <a:defRPr sz="490"/>
            </a:lvl2pPr>
            <a:lvl3pPr>
              <a:defRPr sz="420"/>
            </a:lvl3pPr>
            <a:lvl4pPr>
              <a:defRPr sz="350"/>
            </a:lvl4pPr>
            <a:lvl5pPr>
              <a:defRPr sz="350"/>
            </a:lvl5pPr>
            <a:lvl6pPr>
              <a:defRPr sz="350"/>
            </a:lvl6pPr>
            <a:lvl7pPr>
              <a:defRPr sz="350"/>
            </a:lvl7pPr>
            <a:lvl8pPr>
              <a:defRPr sz="350"/>
            </a:lvl8pPr>
            <a:lvl9pPr>
              <a:defRPr sz="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222" y="685800"/>
            <a:ext cx="516106" cy="1270529"/>
          </a:xfrm>
        </p:spPr>
        <p:txBody>
          <a:bodyPr/>
          <a:lstStyle>
            <a:lvl1pPr marL="0" indent="0">
              <a:buNone/>
              <a:defRPr sz="280"/>
            </a:lvl1pPr>
            <a:lvl2pPr marL="80010" indent="0">
              <a:buNone/>
              <a:defRPr sz="245"/>
            </a:lvl2pPr>
            <a:lvl3pPr marL="160020" indent="0">
              <a:buNone/>
              <a:defRPr sz="210"/>
            </a:lvl3pPr>
            <a:lvl4pPr marL="240030" indent="0">
              <a:buNone/>
              <a:defRPr sz="175"/>
            </a:lvl4pPr>
            <a:lvl5pPr marL="320040" indent="0">
              <a:buNone/>
              <a:defRPr sz="175"/>
            </a:lvl5pPr>
            <a:lvl6pPr marL="400050" indent="0">
              <a:buNone/>
              <a:defRPr sz="175"/>
            </a:lvl6pPr>
            <a:lvl7pPr marL="480060" indent="0">
              <a:buNone/>
              <a:defRPr sz="175"/>
            </a:lvl7pPr>
            <a:lvl8pPr marL="560070" indent="0">
              <a:buNone/>
              <a:defRPr sz="175"/>
            </a:lvl8pPr>
            <a:lvl9pPr marL="640080" indent="0">
              <a:buNone/>
              <a:defRPr sz="1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0D290-1632-46DD-9D5A-A30546DD556D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2A883-1531-4604-9396-C0184347F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70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22" y="152400"/>
            <a:ext cx="516106" cy="533400"/>
          </a:xfrm>
        </p:spPr>
        <p:txBody>
          <a:bodyPr anchor="b"/>
          <a:lstStyle>
            <a:lvl1pPr>
              <a:defRPr sz="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294" y="329142"/>
            <a:ext cx="810101" cy="1624542"/>
          </a:xfrm>
        </p:spPr>
        <p:txBody>
          <a:bodyPr anchor="t"/>
          <a:lstStyle>
            <a:lvl1pPr marL="0" indent="0">
              <a:buNone/>
              <a:defRPr sz="560"/>
            </a:lvl1pPr>
            <a:lvl2pPr marL="80010" indent="0">
              <a:buNone/>
              <a:defRPr sz="490"/>
            </a:lvl2pPr>
            <a:lvl3pPr marL="160020" indent="0">
              <a:buNone/>
              <a:defRPr sz="420"/>
            </a:lvl3pPr>
            <a:lvl4pPr marL="240030" indent="0">
              <a:buNone/>
              <a:defRPr sz="350"/>
            </a:lvl4pPr>
            <a:lvl5pPr marL="320040" indent="0">
              <a:buNone/>
              <a:defRPr sz="350"/>
            </a:lvl5pPr>
            <a:lvl6pPr marL="400050" indent="0">
              <a:buNone/>
              <a:defRPr sz="350"/>
            </a:lvl6pPr>
            <a:lvl7pPr marL="480060" indent="0">
              <a:buNone/>
              <a:defRPr sz="350"/>
            </a:lvl7pPr>
            <a:lvl8pPr marL="560070" indent="0">
              <a:buNone/>
              <a:defRPr sz="350"/>
            </a:lvl8pPr>
            <a:lvl9pPr marL="640080" indent="0">
              <a:buNone/>
              <a:defRPr sz="3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222" y="685800"/>
            <a:ext cx="516106" cy="1270529"/>
          </a:xfrm>
        </p:spPr>
        <p:txBody>
          <a:bodyPr/>
          <a:lstStyle>
            <a:lvl1pPr marL="0" indent="0">
              <a:buNone/>
              <a:defRPr sz="280"/>
            </a:lvl1pPr>
            <a:lvl2pPr marL="80010" indent="0">
              <a:buNone/>
              <a:defRPr sz="245"/>
            </a:lvl2pPr>
            <a:lvl3pPr marL="160020" indent="0">
              <a:buNone/>
              <a:defRPr sz="210"/>
            </a:lvl3pPr>
            <a:lvl4pPr marL="240030" indent="0">
              <a:buNone/>
              <a:defRPr sz="175"/>
            </a:lvl4pPr>
            <a:lvl5pPr marL="320040" indent="0">
              <a:buNone/>
              <a:defRPr sz="175"/>
            </a:lvl5pPr>
            <a:lvl6pPr marL="400050" indent="0">
              <a:buNone/>
              <a:defRPr sz="175"/>
            </a:lvl6pPr>
            <a:lvl7pPr marL="480060" indent="0">
              <a:buNone/>
              <a:defRPr sz="175"/>
            </a:lvl7pPr>
            <a:lvl8pPr marL="560070" indent="0">
              <a:buNone/>
              <a:defRPr sz="175"/>
            </a:lvl8pPr>
            <a:lvl9pPr marL="640080" indent="0">
              <a:buNone/>
              <a:defRPr sz="1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0D290-1632-46DD-9D5A-A30546DD556D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2A883-1531-4604-9396-C0184347F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53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014" y="121709"/>
            <a:ext cx="1380173" cy="441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014" y="608542"/>
            <a:ext cx="1380173" cy="1450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014" y="2118784"/>
            <a:ext cx="360045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0D290-1632-46DD-9D5A-A30546DD556D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0066" y="2118784"/>
            <a:ext cx="540068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0141" y="2118784"/>
            <a:ext cx="360045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2A883-1531-4604-9396-C0184347F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45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60020" rtl="0" eaLnBrk="1" latinLnBrk="0" hangingPunct="1">
        <a:lnSpc>
          <a:spcPct val="90000"/>
        </a:lnSpc>
        <a:spcBef>
          <a:spcPct val="0"/>
        </a:spcBef>
        <a:buNone/>
        <a:defRPr sz="7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005" indent="-40005" algn="l" defTabSz="16002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490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" indent="-40005" algn="l" defTabSz="160020" rtl="0" eaLnBrk="1" latinLnBrk="0" hangingPunct="1">
        <a:lnSpc>
          <a:spcPct val="90000"/>
        </a:lnSpc>
        <a:spcBef>
          <a:spcPts val="88"/>
        </a:spcBef>
        <a:buFont typeface="Arial" panose="020B0604020202020204" pitchFamily="34" charset="0"/>
        <a:buChar char="•"/>
        <a:defRPr sz="420" kern="1200">
          <a:solidFill>
            <a:schemeClr val="tx1"/>
          </a:solidFill>
          <a:latin typeface="+mn-lt"/>
          <a:ea typeface="+mn-ea"/>
          <a:cs typeface="+mn-cs"/>
        </a:defRPr>
      </a:lvl2pPr>
      <a:lvl3pPr marL="200025" indent="-40005" algn="l" defTabSz="160020" rtl="0" eaLnBrk="1" latinLnBrk="0" hangingPunct="1">
        <a:lnSpc>
          <a:spcPct val="90000"/>
        </a:lnSpc>
        <a:spcBef>
          <a:spcPts val="88"/>
        </a:spcBef>
        <a:buFont typeface="Arial" panose="020B0604020202020204" pitchFamily="34" charset="0"/>
        <a:buChar char="•"/>
        <a:defRPr sz="350" kern="1200">
          <a:solidFill>
            <a:schemeClr val="tx1"/>
          </a:solidFill>
          <a:latin typeface="+mn-lt"/>
          <a:ea typeface="+mn-ea"/>
          <a:cs typeface="+mn-cs"/>
        </a:defRPr>
      </a:lvl3pPr>
      <a:lvl4pPr marL="280035" indent="-40005" algn="l" defTabSz="160020" rtl="0" eaLnBrk="1" latinLnBrk="0" hangingPunct="1">
        <a:lnSpc>
          <a:spcPct val="90000"/>
        </a:lnSpc>
        <a:spcBef>
          <a:spcPts val="88"/>
        </a:spcBef>
        <a:buFont typeface="Arial" panose="020B0604020202020204" pitchFamily="34" charset="0"/>
        <a:buChar char="•"/>
        <a:defRPr sz="315" kern="1200">
          <a:solidFill>
            <a:schemeClr val="tx1"/>
          </a:solidFill>
          <a:latin typeface="+mn-lt"/>
          <a:ea typeface="+mn-ea"/>
          <a:cs typeface="+mn-cs"/>
        </a:defRPr>
      </a:lvl4pPr>
      <a:lvl5pPr marL="360045" indent="-40005" algn="l" defTabSz="160020" rtl="0" eaLnBrk="1" latinLnBrk="0" hangingPunct="1">
        <a:lnSpc>
          <a:spcPct val="90000"/>
        </a:lnSpc>
        <a:spcBef>
          <a:spcPts val="88"/>
        </a:spcBef>
        <a:buFont typeface="Arial" panose="020B0604020202020204" pitchFamily="34" charset="0"/>
        <a:buChar char="•"/>
        <a:defRPr sz="315" kern="1200">
          <a:solidFill>
            <a:schemeClr val="tx1"/>
          </a:solidFill>
          <a:latin typeface="+mn-lt"/>
          <a:ea typeface="+mn-ea"/>
          <a:cs typeface="+mn-cs"/>
        </a:defRPr>
      </a:lvl5pPr>
      <a:lvl6pPr marL="440055" indent="-40005" algn="l" defTabSz="160020" rtl="0" eaLnBrk="1" latinLnBrk="0" hangingPunct="1">
        <a:lnSpc>
          <a:spcPct val="90000"/>
        </a:lnSpc>
        <a:spcBef>
          <a:spcPts val="88"/>
        </a:spcBef>
        <a:buFont typeface="Arial" panose="020B0604020202020204" pitchFamily="34" charset="0"/>
        <a:buChar char="•"/>
        <a:defRPr sz="315" kern="1200">
          <a:solidFill>
            <a:schemeClr val="tx1"/>
          </a:solidFill>
          <a:latin typeface="+mn-lt"/>
          <a:ea typeface="+mn-ea"/>
          <a:cs typeface="+mn-cs"/>
        </a:defRPr>
      </a:lvl6pPr>
      <a:lvl7pPr marL="520065" indent="-40005" algn="l" defTabSz="160020" rtl="0" eaLnBrk="1" latinLnBrk="0" hangingPunct="1">
        <a:lnSpc>
          <a:spcPct val="90000"/>
        </a:lnSpc>
        <a:spcBef>
          <a:spcPts val="88"/>
        </a:spcBef>
        <a:buFont typeface="Arial" panose="020B0604020202020204" pitchFamily="34" charset="0"/>
        <a:buChar char="•"/>
        <a:defRPr sz="315" kern="1200">
          <a:solidFill>
            <a:schemeClr val="tx1"/>
          </a:solidFill>
          <a:latin typeface="+mn-lt"/>
          <a:ea typeface="+mn-ea"/>
          <a:cs typeface="+mn-cs"/>
        </a:defRPr>
      </a:lvl7pPr>
      <a:lvl8pPr marL="600075" indent="-40005" algn="l" defTabSz="160020" rtl="0" eaLnBrk="1" latinLnBrk="0" hangingPunct="1">
        <a:lnSpc>
          <a:spcPct val="90000"/>
        </a:lnSpc>
        <a:spcBef>
          <a:spcPts val="88"/>
        </a:spcBef>
        <a:buFont typeface="Arial" panose="020B0604020202020204" pitchFamily="34" charset="0"/>
        <a:buChar char="•"/>
        <a:defRPr sz="315" kern="1200">
          <a:solidFill>
            <a:schemeClr val="tx1"/>
          </a:solidFill>
          <a:latin typeface="+mn-lt"/>
          <a:ea typeface="+mn-ea"/>
          <a:cs typeface="+mn-cs"/>
        </a:defRPr>
      </a:lvl8pPr>
      <a:lvl9pPr marL="680085" indent="-40005" algn="l" defTabSz="160020" rtl="0" eaLnBrk="1" latinLnBrk="0" hangingPunct="1">
        <a:lnSpc>
          <a:spcPct val="90000"/>
        </a:lnSpc>
        <a:spcBef>
          <a:spcPts val="88"/>
        </a:spcBef>
        <a:buFont typeface="Arial" panose="020B0604020202020204" pitchFamily="34" charset="0"/>
        <a:buChar char="•"/>
        <a:defRPr sz="3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0020" rtl="0" eaLnBrk="1" latinLnBrk="0" hangingPunct="1">
        <a:defRPr sz="315" kern="1200">
          <a:solidFill>
            <a:schemeClr val="tx1"/>
          </a:solidFill>
          <a:latin typeface="+mn-lt"/>
          <a:ea typeface="+mn-ea"/>
          <a:cs typeface="+mn-cs"/>
        </a:defRPr>
      </a:lvl1pPr>
      <a:lvl2pPr marL="80010" algn="l" defTabSz="160020" rtl="0" eaLnBrk="1" latinLnBrk="0" hangingPunct="1">
        <a:defRPr sz="315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" algn="l" defTabSz="160020" rtl="0" eaLnBrk="1" latinLnBrk="0" hangingPunct="1">
        <a:defRPr sz="315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" algn="l" defTabSz="160020" rtl="0" eaLnBrk="1" latinLnBrk="0" hangingPunct="1">
        <a:defRPr sz="315" kern="1200">
          <a:solidFill>
            <a:schemeClr val="tx1"/>
          </a:solidFill>
          <a:latin typeface="+mn-lt"/>
          <a:ea typeface="+mn-ea"/>
          <a:cs typeface="+mn-cs"/>
        </a:defRPr>
      </a:lvl4pPr>
      <a:lvl5pPr marL="320040" algn="l" defTabSz="160020" rtl="0" eaLnBrk="1" latinLnBrk="0" hangingPunct="1">
        <a:defRPr sz="315" kern="1200">
          <a:solidFill>
            <a:schemeClr val="tx1"/>
          </a:solidFill>
          <a:latin typeface="+mn-lt"/>
          <a:ea typeface="+mn-ea"/>
          <a:cs typeface="+mn-cs"/>
        </a:defRPr>
      </a:lvl5pPr>
      <a:lvl6pPr marL="400050" algn="l" defTabSz="160020" rtl="0" eaLnBrk="1" latinLnBrk="0" hangingPunct="1">
        <a:defRPr sz="315" kern="1200">
          <a:solidFill>
            <a:schemeClr val="tx1"/>
          </a:solidFill>
          <a:latin typeface="+mn-lt"/>
          <a:ea typeface="+mn-ea"/>
          <a:cs typeface="+mn-cs"/>
        </a:defRPr>
      </a:lvl6pPr>
      <a:lvl7pPr marL="480060" algn="l" defTabSz="160020" rtl="0" eaLnBrk="1" latinLnBrk="0" hangingPunct="1">
        <a:defRPr sz="315" kern="1200">
          <a:solidFill>
            <a:schemeClr val="tx1"/>
          </a:solidFill>
          <a:latin typeface="+mn-lt"/>
          <a:ea typeface="+mn-ea"/>
          <a:cs typeface="+mn-cs"/>
        </a:defRPr>
      </a:lvl7pPr>
      <a:lvl8pPr marL="560070" algn="l" defTabSz="160020" rtl="0" eaLnBrk="1" latinLnBrk="0" hangingPunct="1">
        <a:defRPr sz="315" kern="1200">
          <a:solidFill>
            <a:schemeClr val="tx1"/>
          </a:solidFill>
          <a:latin typeface="+mn-lt"/>
          <a:ea typeface="+mn-ea"/>
          <a:cs typeface="+mn-cs"/>
        </a:defRPr>
      </a:lvl8pPr>
      <a:lvl9pPr marL="640080" algn="l" defTabSz="160020" rtl="0" eaLnBrk="1" latinLnBrk="0" hangingPunct="1">
        <a:defRPr sz="3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" descr="A picture containing painting, branch, drawing, twig&#10;&#10;Description automatically generated">
            <a:extLst>
              <a:ext uri="{FF2B5EF4-FFF2-40B4-BE49-F238E27FC236}">
                <a16:creationId xmlns:a16="http://schemas.microsoft.com/office/drawing/2014/main" id="{B0238581-6F5E-6AFF-BD85-4746A0458E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3" y="373223"/>
            <a:ext cx="1598478" cy="1596061"/>
          </a:xfrm>
          <a:prstGeom prst="rect">
            <a:avLst/>
          </a:prstGeom>
        </p:spPr>
      </p:pic>
      <p:pic>
        <p:nvPicPr>
          <p:cNvPr id="18" name="bottomChip">
            <a:extLst>
              <a:ext uri="{FF2B5EF4-FFF2-40B4-BE49-F238E27FC236}">
                <a16:creationId xmlns:a16="http://schemas.microsoft.com/office/drawing/2014/main" id="{E346841F-3126-DDCF-9D3C-33DA192A6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" y="1512133"/>
            <a:ext cx="1598479" cy="773867"/>
          </a:xfrm>
          <a:prstGeom prst="rect">
            <a:avLst/>
          </a:prstGeom>
        </p:spPr>
      </p:pic>
      <p:pic>
        <p:nvPicPr>
          <p:cNvPr id="16" name="topChip">
            <a:extLst>
              <a:ext uri="{FF2B5EF4-FFF2-40B4-BE49-F238E27FC236}">
                <a16:creationId xmlns:a16="http://schemas.microsoft.com/office/drawing/2014/main" id="{4CA149B9-8DB6-6E26-2FF8-EB51B26946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0"/>
            <a:ext cx="1598480" cy="723122"/>
          </a:xfrm>
          <a:prstGeom prst="rect">
            <a:avLst/>
          </a:prstGeom>
        </p:spPr>
      </p:pic>
      <p:pic>
        <p:nvPicPr>
          <p:cNvPr id="14" name="frame">
            <a:extLst>
              <a:ext uri="{FF2B5EF4-FFF2-40B4-BE49-F238E27FC236}">
                <a16:creationId xmlns:a16="http://schemas.microsoft.com/office/drawing/2014/main" id="{33A9E619-000D-6991-DB0B-2071664CB3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0"/>
            <a:ext cx="1600200" cy="2286000"/>
          </a:xfrm>
          <a:prstGeom prst="rect">
            <a:avLst/>
          </a:prstGeom>
        </p:spPr>
      </p:pic>
      <p:sp>
        <p:nvSpPr>
          <p:cNvPr id="21" name="mainWord">
            <a:extLst>
              <a:ext uri="{FF2B5EF4-FFF2-40B4-BE49-F238E27FC236}">
                <a16:creationId xmlns:a16="http://schemas.microsoft.com/office/drawing/2014/main" id="{9715C6C5-7937-1503-8F5A-3FDCEA338B15}"/>
              </a:ext>
            </a:extLst>
          </p:cNvPr>
          <p:cNvSpPr txBox="1"/>
          <p:nvPr/>
        </p:nvSpPr>
        <p:spPr>
          <a:xfrm>
            <a:off x="87085" y="86052"/>
            <a:ext cx="1427583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200" dirty="0">
                <a:latin typeface="Monotype Corsiva" panose="03010101010201010101" pitchFamily="66" charset="0"/>
              </a:rPr>
              <a:t>Propinquity</a:t>
            </a:r>
          </a:p>
        </p:txBody>
      </p:sp>
      <p:sp>
        <p:nvSpPr>
          <p:cNvPr id="22" name="partOfSpeech">
            <a:extLst>
              <a:ext uri="{FF2B5EF4-FFF2-40B4-BE49-F238E27FC236}">
                <a16:creationId xmlns:a16="http://schemas.microsoft.com/office/drawing/2014/main" id="{F05386DB-0DD8-F257-0B83-70AA351F2E0D}"/>
              </a:ext>
            </a:extLst>
          </p:cNvPr>
          <p:cNvSpPr txBox="1"/>
          <p:nvPr/>
        </p:nvSpPr>
        <p:spPr>
          <a:xfrm>
            <a:off x="0" y="421428"/>
            <a:ext cx="585940" cy="92333"/>
          </a:xfrm>
          <a:prstGeom prst="rect">
            <a:avLst/>
          </a:prstGeom>
          <a:noFill/>
        </p:spPr>
        <p:txBody>
          <a:bodyPr wrap="square" lIns="118872" tIns="0" rIns="0" bIns="0" numCol="1" rtlCol="0">
            <a:spAutoFit/>
          </a:bodyPr>
          <a:lstStyle/>
          <a:p>
            <a:r>
              <a:rPr lang="en-US" sz="580" dirty="0">
                <a:solidFill>
                  <a:schemeClr val="tx1">
                    <a:lumMod val="65000"/>
                    <a:lumOff val="35000"/>
                  </a:schemeClr>
                </a:solidFill>
                <a:latin typeface="Acumin Variable Concept" panose="020B0304020202020204" pitchFamily="34" charset="0"/>
              </a:rPr>
              <a:t>Noun</a:t>
            </a:r>
          </a:p>
        </p:txBody>
      </p:sp>
      <p:sp>
        <p:nvSpPr>
          <p:cNvPr id="3" name="pronunciation">
            <a:extLst>
              <a:ext uri="{FF2B5EF4-FFF2-40B4-BE49-F238E27FC236}">
                <a16:creationId xmlns:a16="http://schemas.microsoft.com/office/drawing/2014/main" id="{11BBA51D-EE18-7CDD-91C2-6A0E71870B7B}"/>
              </a:ext>
            </a:extLst>
          </p:cNvPr>
          <p:cNvSpPr txBox="1"/>
          <p:nvPr/>
        </p:nvSpPr>
        <p:spPr>
          <a:xfrm>
            <a:off x="589385" y="421428"/>
            <a:ext cx="1007370" cy="92333"/>
          </a:xfrm>
          <a:prstGeom prst="rect">
            <a:avLst/>
          </a:prstGeom>
          <a:noFill/>
        </p:spPr>
        <p:txBody>
          <a:bodyPr wrap="square" lIns="0" tIns="0" rIns="118872" bIns="0">
            <a:spAutoFit/>
          </a:bodyPr>
          <a:lstStyle/>
          <a:p>
            <a:pPr algn="r"/>
            <a:r>
              <a:rPr lang="en-US" sz="58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cumin Variable Concept" panose="020B0304020202020204" pitchFamily="34" charset="0"/>
              </a:rPr>
              <a:t>Proh</a:t>
            </a:r>
            <a:r>
              <a:rPr lang="en-US" sz="580" dirty="0">
                <a:solidFill>
                  <a:schemeClr val="tx1">
                    <a:lumMod val="65000"/>
                    <a:lumOff val="35000"/>
                  </a:schemeClr>
                </a:solidFill>
                <a:latin typeface="Acumin Variable Concept" panose="020B0304020202020204" pitchFamily="34" charset="0"/>
              </a:rPr>
              <a:t>-ping-</a:t>
            </a:r>
            <a:r>
              <a:rPr lang="en-US" sz="58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cumin Variable Concept" panose="020B0304020202020204" pitchFamily="34" charset="0"/>
              </a:rPr>
              <a:t>kwuh</a:t>
            </a:r>
            <a:r>
              <a:rPr lang="en-US" sz="580" dirty="0">
                <a:solidFill>
                  <a:schemeClr val="tx1">
                    <a:lumMod val="65000"/>
                    <a:lumOff val="35000"/>
                  </a:schemeClr>
                </a:solidFill>
                <a:latin typeface="Acumin Variable Concept" panose="020B0304020202020204" pitchFamily="34" charset="0"/>
              </a:rPr>
              <a:t>-tee</a:t>
            </a:r>
          </a:p>
        </p:txBody>
      </p:sp>
      <p:sp>
        <p:nvSpPr>
          <p:cNvPr id="5" name="inspirationalQuote">
            <a:extLst>
              <a:ext uri="{FF2B5EF4-FFF2-40B4-BE49-F238E27FC236}">
                <a16:creationId xmlns:a16="http://schemas.microsoft.com/office/drawing/2014/main" id="{22D6CE26-33D7-27C3-EB6F-1B02D8CF2DC8}"/>
              </a:ext>
            </a:extLst>
          </p:cNvPr>
          <p:cNvSpPr txBox="1"/>
          <p:nvPr/>
        </p:nvSpPr>
        <p:spPr>
          <a:xfrm>
            <a:off x="0" y="538710"/>
            <a:ext cx="1600200" cy="135422"/>
          </a:xfrm>
          <a:prstGeom prst="rect">
            <a:avLst/>
          </a:prstGeom>
          <a:noFill/>
        </p:spPr>
        <p:txBody>
          <a:bodyPr wrap="square" lIns="118872" tIns="0" rIns="118872" bIns="0">
            <a:spAutoFit/>
          </a:bodyPr>
          <a:lstStyle/>
          <a:p>
            <a:pPr algn="r"/>
            <a:r>
              <a:rPr lang="en-US" sz="44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“Propinquity breeds possibility; the closer we are to something, the more likely we are to achieve it”</a:t>
            </a:r>
          </a:p>
        </p:txBody>
      </p:sp>
      <p:sp>
        <p:nvSpPr>
          <p:cNvPr id="7" name="exampleSentences">
            <a:extLst>
              <a:ext uri="{FF2B5EF4-FFF2-40B4-BE49-F238E27FC236}">
                <a16:creationId xmlns:a16="http://schemas.microsoft.com/office/drawing/2014/main" id="{0A526014-5395-827E-DCE2-D21D702A4563}"/>
              </a:ext>
            </a:extLst>
          </p:cNvPr>
          <p:cNvSpPr txBox="1"/>
          <p:nvPr/>
        </p:nvSpPr>
        <p:spPr>
          <a:xfrm>
            <a:off x="1722" y="1593778"/>
            <a:ext cx="1598478" cy="586827"/>
          </a:xfrm>
          <a:prstGeom prst="rect">
            <a:avLst/>
          </a:prstGeom>
          <a:noFill/>
        </p:spPr>
        <p:txBody>
          <a:bodyPr wrap="square" lIns="118872" tIns="0" rIns="137160" bIns="0" numCol="1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US" sz="580" dirty="0">
                <a:latin typeface="Acumin Variable Concept" panose="020B0304020202020204" pitchFamily="34" charset="0"/>
              </a:rPr>
              <a:t>The </a:t>
            </a:r>
            <a:r>
              <a:rPr lang="en-US" sz="580" b="1" dirty="0">
                <a:latin typeface="Acumin Variable Concept" panose="020B0304020202020204" pitchFamily="34" charset="0"/>
              </a:rPr>
              <a:t>propinquity</a:t>
            </a:r>
            <a:r>
              <a:rPr lang="en-US" sz="580" dirty="0">
                <a:latin typeface="Acumin Variable Concept" panose="020B0304020202020204" pitchFamily="34" charset="0"/>
              </a:rPr>
              <a:t> of the two buildings made it easier to move equipment.</a:t>
            </a:r>
          </a:p>
          <a:p>
            <a:pPr>
              <a:spcAft>
                <a:spcPts val="200"/>
              </a:spcAft>
            </a:pPr>
            <a:r>
              <a:rPr lang="en-US" sz="580" dirty="0">
                <a:latin typeface="Acumin Variable Concept" panose="020B0304020202020204" pitchFamily="34" charset="0"/>
              </a:rPr>
              <a:t>The </a:t>
            </a:r>
            <a:r>
              <a:rPr lang="en-US" sz="580" b="1" dirty="0">
                <a:latin typeface="Acumin Variable Concept" panose="020B0304020202020204" pitchFamily="34" charset="0"/>
              </a:rPr>
              <a:t>propinquity</a:t>
            </a:r>
            <a:r>
              <a:rPr lang="en-US" sz="580" dirty="0">
                <a:latin typeface="Acumin Variable Concept" panose="020B0304020202020204" pitchFamily="34" charset="0"/>
              </a:rPr>
              <a:t> of the park to my house makes it my favorite spot.</a:t>
            </a:r>
          </a:p>
          <a:p>
            <a:pPr>
              <a:spcAft>
                <a:spcPts val="200"/>
              </a:spcAft>
            </a:pPr>
            <a:r>
              <a:rPr lang="en-US" sz="580" dirty="0">
                <a:latin typeface="Acumin Variable Concept" panose="020B0304020202020204" pitchFamily="34" charset="0"/>
              </a:rPr>
              <a:t>The </a:t>
            </a:r>
            <a:r>
              <a:rPr lang="en-US" sz="580" b="1" dirty="0">
                <a:latin typeface="Acumin Variable Concept" panose="020B0304020202020204" pitchFamily="34" charset="0"/>
              </a:rPr>
              <a:t>propinquity</a:t>
            </a:r>
            <a:r>
              <a:rPr lang="en-US" sz="580" dirty="0">
                <a:latin typeface="Acumin Variable Concept" panose="020B0304020202020204" pitchFamily="34" charset="0"/>
              </a:rPr>
              <a:t> of our workspaces led to a friendship.</a:t>
            </a:r>
          </a:p>
        </p:txBody>
      </p:sp>
      <p:pic>
        <p:nvPicPr>
          <p:cNvPr id="12" name="partOfSpeechIcon">
            <a:extLst>
              <a:ext uri="{FF2B5EF4-FFF2-40B4-BE49-F238E27FC236}">
                <a16:creationId xmlns:a16="http://schemas.microsoft.com/office/drawing/2014/main" id="{3FFB97DE-DF71-04F3-83B8-37D69D3EF35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40189" y="2126387"/>
            <a:ext cx="115253" cy="11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076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64</TotalTime>
  <Words>61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Acumin Variable Concept</vt:lpstr>
      <vt:lpstr>Arial</vt:lpstr>
      <vt:lpstr>Calibri</vt:lpstr>
      <vt:lpstr>Calibri Light</vt:lpstr>
      <vt:lpstr>Monotype Corsiva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Wolf Mermelstein</dc:creator>
  <cp:lastModifiedBy>Wolf Mermelstein</cp:lastModifiedBy>
  <cp:revision>3</cp:revision>
  <dcterms:created xsi:type="dcterms:W3CDTF">2023-06-22T21:37:51Z</dcterms:created>
  <dcterms:modified xsi:type="dcterms:W3CDTF">2023-06-22T22:43:03Z</dcterms:modified>
</cp:coreProperties>
</file>