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5F9AC-FBF0-4F31-AD85-2E5DA6FB7FD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594E-1929-4FEB-B585-9C21A787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F594E-1929-4FEB-B585-9C21A787D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048" y="191507"/>
            <a:ext cx="5756857" cy="6417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91518" y="191507"/>
            <a:ext cx="5975798" cy="6417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6646" y="350713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93736" y="306832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UI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78422" y="872308"/>
            <a:ext cx="4404574" cy="99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InputFile</a:t>
            </a:r>
            <a:r>
              <a:rPr lang="en-US" dirty="0" smtClean="0"/>
              <a:t>: shared </a:t>
            </a:r>
            <a:r>
              <a:rPr lang="en-US" dirty="0" smtClean="0"/>
              <a:t>file reading/writing code</a:t>
            </a:r>
          </a:p>
          <a:p>
            <a:r>
              <a:rPr lang="en-US" dirty="0"/>
              <a:t>	</a:t>
            </a:r>
            <a:r>
              <a:rPr lang="en-US" dirty="0" smtClean="0"/>
              <a:t>useful to both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7218" y="872308"/>
            <a:ext cx="4404574" cy="99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dirty="0" err="1" smtClean="0"/>
              <a:t>frmMain</a:t>
            </a:r>
            <a:r>
              <a:rPr lang="en-US" dirty="0" smtClean="0"/>
              <a:t>: shared main form with menus, 	toolbars, panels, scripting, </a:t>
            </a:r>
            <a:r>
              <a:rPr lang="en-US" dirty="0" smtClean="0"/>
              <a:t>plugins 	useful to both models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0439" y="2326339"/>
            <a:ext cx="2369710" cy="3866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SWMM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4611" y="2319925"/>
            <a:ext cx="2395469" cy="3872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EPANET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2519" y="2308882"/>
            <a:ext cx="2446986" cy="3883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SWMM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76090" y="2285013"/>
            <a:ext cx="2395470" cy="39074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EPANET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8714" y="2803759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frmMainSWMM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SWMM features (project sections  in tree control, icon, title, etc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90870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/>
              <a:t>F</a:t>
            </a:r>
            <a:r>
              <a:rPr lang="en-US" sz="1600" dirty="0" smtClean="0"/>
              <a:t>orms </a:t>
            </a:r>
            <a:r>
              <a:rPr lang="en-US" sz="1600" dirty="0" smtClean="0"/>
              <a:t>for </a:t>
            </a:r>
            <a:r>
              <a:rPr lang="en-US" sz="1600" dirty="0" smtClean="0"/>
              <a:t>editing SWMM-specific properties…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645743" y="2805585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frmMainEPANET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EPANET features (project sections  in tree control, icon, title, etc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9645743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Forms </a:t>
            </a:r>
            <a:r>
              <a:rPr lang="en-US" sz="1600" dirty="0" smtClean="0"/>
              <a:t>for </a:t>
            </a:r>
            <a:r>
              <a:rPr lang="en-US" sz="1600" dirty="0" smtClean="0"/>
              <a:t>editing EPANET-specific properties…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9928" y="2812575"/>
            <a:ext cx="1774596" cy="129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SWMM.Project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InputFile</a:t>
            </a:r>
            <a:r>
              <a:rPr lang="en-US" sz="1600" dirty="0" smtClean="0"/>
              <a:t> </a:t>
            </a:r>
            <a:r>
              <a:rPr lang="en-US" sz="1600" dirty="0" smtClean="0"/>
              <a:t>and implements for SWMM sections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00620" y="2838370"/>
            <a:ext cx="1774596" cy="130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EPANET.Project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InputFile</a:t>
            </a:r>
            <a:r>
              <a:rPr lang="en-US" sz="1600" dirty="0" smtClean="0"/>
              <a:t> </a:t>
            </a:r>
            <a:r>
              <a:rPr lang="en-US" sz="1600" dirty="0" smtClean="0"/>
              <a:t>and implements for EPANET sections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3208" y="4268788"/>
            <a:ext cx="1774596" cy="62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SWMM-specific project sections…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290825" y="4268788"/>
            <a:ext cx="1774596" cy="62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EPANET-specific project sections…</a:t>
            </a:r>
            <a:endParaRPr lang="en-US" sz="1600" dirty="0"/>
          </a:p>
        </p:txBody>
      </p:sp>
      <p:cxnSp>
        <p:nvCxnSpPr>
          <p:cNvPr id="53" name="Elbow Connector 52"/>
          <p:cNvCxnSpPr/>
          <p:nvPr/>
        </p:nvCxnSpPr>
        <p:spPr>
          <a:xfrm flipH="1">
            <a:off x="8683311" y="1892194"/>
            <a:ext cx="449114" cy="9115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9225023" y="1892194"/>
            <a:ext cx="420720" cy="920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94611" y="1903238"/>
            <a:ext cx="306009" cy="9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51256" y="1909651"/>
            <a:ext cx="342415" cy="90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105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Duda</dc:creator>
  <cp:lastModifiedBy>Mark Gray</cp:lastModifiedBy>
  <cp:revision>15</cp:revision>
  <dcterms:created xsi:type="dcterms:W3CDTF">2016-02-02T17:04:28Z</dcterms:created>
  <dcterms:modified xsi:type="dcterms:W3CDTF">2016-02-02T19:25:37Z</dcterms:modified>
</cp:coreProperties>
</file>