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5F9AC-FBF0-4F31-AD85-2E5DA6FB7FD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594E-1929-4FEB-B585-9C21A787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F594E-1929-4FEB-B585-9C21A787D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048" y="191507"/>
            <a:ext cx="5756857" cy="6593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91518" y="191507"/>
            <a:ext cx="5975798" cy="6593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2581" y="421536"/>
            <a:ext cx="34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11850" y="421536"/>
            <a:ext cx="34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90095" y="883201"/>
            <a:ext cx="4404574" cy="50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Input File: shared reading/writing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2581" y="1481070"/>
            <a:ext cx="4404574" cy="50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Coordinates: shared structure for X,Y values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17218" y="872308"/>
            <a:ext cx="4404574" cy="76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dirty="0" err="1" smtClean="0"/>
              <a:t>frmMain</a:t>
            </a:r>
            <a:r>
              <a:rPr lang="en-US" dirty="0" smtClean="0"/>
              <a:t>: shared main form with menus, 	toolbars, panels, scripting, plugins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0439" y="2326339"/>
            <a:ext cx="2369710" cy="4196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</a:rPr>
              <a:t>SWMM</a:t>
            </a: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4611" y="2319924"/>
            <a:ext cx="2395469" cy="41967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EPANET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72519" y="2308882"/>
            <a:ext cx="2446986" cy="4231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SWMM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76090" y="2285012"/>
            <a:ext cx="2395470" cy="42316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EPANET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8714" y="2803759"/>
            <a:ext cx="1774596" cy="1953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frmMainSWMM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frmMain</a:t>
            </a:r>
            <a:r>
              <a:rPr lang="en-US" sz="1600" dirty="0" smtClean="0"/>
              <a:t>, adds SWMM features (project sections  in tree control, icon, title, etc.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890870" y="4932293"/>
            <a:ext cx="1774596" cy="89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Custom forms for SWMM-only properties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9645743" y="2805585"/>
            <a:ext cx="1774596" cy="1953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frmMainEPANET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frmMain</a:t>
            </a:r>
            <a:r>
              <a:rPr lang="en-US" sz="1600" dirty="0" smtClean="0"/>
              <a:t>, adds EPANET features (project sections  in tree control, icon, title, etc.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9645743" y="4932293"/>
            <a:ext cx="1774596" cy="89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Custom forms for EPANET-only properties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59928" y="2812575"/>
            <a:ext cx="1774596" cy="129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Project: inherits from Input File and implements for SWMM sections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00620" y="2838370"/>
            <a:ext cx="1774596" cy="130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Project: inherits from Input File and implements for EPANET sections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3208" y="4268788"/>
            <a:ext cx="1774596" cy="29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290825" y="4268788"/>
            <a:ext cx="1774596" cy="29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890870" y="5992623"/>
            <a:ext cx="1774596" cy="29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9621725" y="5999629"/>
            <a:ext cx="1774596" cy="29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…</a:t>
            </a:r>
            <a:endParaRPr lang="en-US" sz="1600" dirty="0"/>
          </a:p>
        </p:txBody>
      </p:sp>
      <p:cxnSp>
        <p:nvCxnSpPr>
          <p:cNvPr id="37" name="Elbow Connector 36"/>
          <p:cNvCxnSpPr>
            <a:stCxn id="8" idx="1"/>
          </p:cNvCxnSpPr>
          <p:nvPr/>
        </p:nvCxnSpPr>
        <p:spPr>
          <a:xfrm rot="10800000" flipH="1" flipV="1">
            <a:off x="690094" y="1135821"/>
            <a:ext cx="146229" cy="2381036"/>
          </a:xfrm>
          <a:prstGeom prst="bentConnector4">
            <a:avLst>
              <a:gd name="adj1" fmla="val -297247"/>
              <a:gd name="adj2" fmla="val 1001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1" idx="3"/>
          </p:cNvCxnSpPr>
          <p:nvPr/>
        </p:nvCxnSpPr>
        <p:spPr>
          <a:xfrm rot="16200000" flipH="1">
            <a:off x="3849840" y="2263125"/>
            <a:ext cx="2352680" cy="98071"/>
          </a:xfrm>
          <a:prstGeom prst="bentConnector4">
            <a:avLst>
              <a:gd name="adj1" fmla="val 601"/>
              <a:gd name="adj2" fmla="val 6088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H="1" flipV="1">
            <a:off x="6817756" y="1253222"/>
            <a:ext cx="146229" cy="2381036"/>
          </a:xfrm>
          <a:prstGeom prst="bentConnector4">
            <a:avLst>
              <a:gd name="adj1" fmla="val -297247"/>
              <a:gd name="adj2" fmla="val 1050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0" idx="3"/>
            <a:endCxn id="17" idx="3"/>
          </p:cNvCxnSpPr>
          <p:nvPr/>
        </p:nvCxnSpPr>
        <p:spPr>
          <a:xfrm>
            <a:off x="11221792" y="1253223"/>
            <a:ext cx="198547" cy="2529176"/>
          </a:xfrm>
          <a:prstGeom prst="bentConnector3">
            <a:avLst>
              <a:gd name="adj1" fmla="val 383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4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108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Duda</dc:creator>
  <cp:lastModifiedBy>Paul Duda</cp:lastModifiedBy>
  <cp:revision>12</cp:revision>
  <dcterms:created xsi:type="dcterms:W3CDTF">2016-02-02T17:04:28Z</dcterms:created>
  <dcterms:modified xsi:type="dcterms:W3CDTF">2016-02-02T17:45:48Z</dcterms:modified>
</cp:coreProperties>
</file>