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2" r:id="rId2"/>
  </p:sldIdLst>
  <p:sldSz cx="15119350" cy="10439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703"/>
  </p:normalViewPr>
  <p:slideViewPr>
    <p:cSldViewPr snapToGrid="0">
      <p:cViewPr varScale="1">
        <p:scale>
          <a:sx n="78" d="100"/>
          <a:sy n="78" d="100"/>
        </p:scale>
        <p:origin x="137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08486"/>
            <a:ext cx="12851448" cy="3634458"/>
          </a:xfrm>
        </p:spPr>
        <p:txBody>
          <a:bodyPr anchor="b"/>
          <a:lstStyle>
            <a:lvl1pPr algn="ctr">
              <a:defRPr sz="9133"/>
            </a:lvl1pPr>
          </a:lstStyle>
          <a:p>
            <a:r>
              <a:rPr lang="en-US"/>
              <a:t>Click to edit Master title style</a:t>
            </a:r>
            <a:endParaRPr lang="en-US" dirty="0"/>
          </a:p>
        </p:txBody>
      </p:sp>
      <p:sp>
        <p:nvSpPr>
          <p:cNvPr id="3" name="Subtitle 2"/>
          <p:cNvSpPr>
            <a:spLocks noGrp="1"/>
          </p:cNvSpPr>
          <p:nvPr>
            <p:ph type="subTitle" idx="1"/>
          </p:nvPr>
        </p:nvSpPr>
        <p:spPr>
          <a:xfrm>
            <a:off x="1889919" y="5483102"/>
            <a:ext cx="11339513" cy="2520438"/>
          </a:xfrm>
        </p:spPr>
        <p:txBody>
          <a:bodyPr/>
          <a:lstStyle>
            <a:lvl1pPr marL="0" indent="0" algn="ctr">
              <a:buNone/>
              <a:defRPr sz="3653"/>
            </a:lvl1pPr>
            <a:lvl2pPr marL="695950" indent="0" algn="ctr">
              <a:buNone/>
              <a:defRPr sz="3044"/>
            </a:lvl2pPr>
            <a:lvl3pPr marL="1391900" indent="0" algn="ctr">
              <a:buNone/>
              <a:defRPr sz="2740"/>
            </a:lvl3pPr>
            <a:lvl4pPr marL="2087850" indent="0" algn="ctr">
              <a:buNone/>
              <a:defRPr sz="2436"/>
            </a:lvl4pPr>
            <a:lvl5pPr marL="2783799" indent="0" algn="ctr">
              <a:buNone/>
              <a:defRPr sz="2436"/>
            </a:lvl5pPr>
            <a:lvl6pPr marL="3479749" indent="0" algn="ctr">
              <a:buNone/>
              <a:defRPr sz="2436"/>
            </a:lvl6pPr>
            <a:lvl7pPr marL="4175699" indent="0" algn="ctr">
              <a:buNone/>
              <a:defRPr sz="2436"/>
            </a:lvl7pPr>
            <a:lvl8pPr marL="4871649" indent="0" algn="ctr">
              <a:buNone/>
              <a:defRPr sz="2436"/>
            </a:lvl8pPr>
            <a:lvl9pPr marL="5567599" indent="0" algn="ctr">
              <a:buNone/>
              <a:defRPr sz="243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889D98-AAFF-CB4C-8C18-E1B4F122BBDD}" type="datetimeFigureOut">
              <a:rPr lang="en-US" smtClean="0"/>
              <a:t>8/2/24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299125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89D98-AAFF-CB4C-8C18-E1B4F122BBDD}" type="datetimeFigureOut">
              <a:rPr lang="en-US" smtClean="0"/>
              <a:t>8/2/24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372338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55801"/>
            <a:ext cx="3260110" cy="884690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55801"/>
            <a:ext cx="9591338" cy="88469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89D98-AAFF-CB4C-8C18-E1B4F122BBDD}" type="datetimeFigureOut">
              <a:rPr lang="en-US" smtClean="0"/>
              <a:t>8/2/24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824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89D98-AAFF-CB4C-8C18-E1B4F122BBDD}" type="datetimeFigureOut">
              <a:rPr lang="en-US" smtClean="0"/>
              <a:t>8/2/24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88409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02603"/>
            <a:ext cx="13040439" cy="4342500"/>
          </a:xfrm>
        </p:spPr>
        <p:txBody>
          <a:bodyPr anchor="b"/>
          <a:lstStyle>
            <a:lvl1pPr>
              <a:defRPr sz="9133"/>
            </a:lvl1pPr>
          </a:lstStyle>
          <a:p>
            <a:r>
              <a:rPr lang="en-US"/>
              <a:t>Click to edit Master title style</a:t>
            </a:r>
            <a:endParaRPr lang="en-US" dirty="0"/>
          </a:p>
        </p:txBody>
      </p:sp>
      <p:sp>
        <p:nvSpPr>
          <p:cNvPr id="3" name="Text Placeholder 2"/>
          <p:cNvSpPr>
            <a:spLocks noGrp="1"/>
          </p:cNvSpPr>
          <p:nvPr>
            <p:ph type="body" idx="1"/>
          </p:nvPr>
        </p:nvSpPr>
        <p:spPr>
          <a:xfrm>
            <a:off x="1031582" y="6986185"/>
            <a:ext cx="13040439" cy="2283618"/>
          </a:xfrm>
        </p:spPr>
        <p:txBody>
          <a:bodyPr/>
          <a:lstStyle>
            <a:lvl1pPr marL="0" indent="0">
              <a:buNone/>
              <a:defRPr sz="3653">
                <a:solidFill>
                  <a:schemeClr val="tx1">
                    <a:tint val="82000"/>
                  </a:schemeClr>
                </a:solidFill>
              </a:defRPr>
            </a:lvl1pPr>
            <a:lvl2pPr marL="695950" indent="0">
              <a:buNone/>
              <a:defRPr sz="3044">
                <a:solidFill>
                  <a:schemeClr val="tx1">
                    <a:tint val="82000"/>
                  </a:schemeClr>
                </a:solidFill>
              </a:defRPr>
            </a:lvl2pPr>
            <a:lvl3pPr marL="1391900" indent="0">
              <a:buNone/>
              <a:defRPr sz="2740">
                <a:solidFill>
                  <a:schemeClr val="tx1">
                    <a:tint val="82000"/>
                  </a:schemeClr>
                </a:solidFill>
              </a:defRPr>
            </a:lvl3pPr>
            <a:lvl4pPr marL="2087850" indent="0">
              <a:buNone/>
              <a:defRPr sz="2436">
                <a:solidFill>
                  <a:schemeClr val="tx1">
                    <a:tint val="82000"/>
                  </a:schemeClr>
                </a:solidFill>
              </a:defRPr>
            </a:lvl4pPr>
            <a:lvl5pPr marL="2783799" indent="0">
              <a:buNone/>
              <a:defRPr sz="2436">
                <a:solidFill>
                  <a:schemeClr val="tx1">
                    <a:tint val="82000"/>
                  </a:schemeClr>
                </a:solidFill>
              </a:defRPr>
            </a:lvl5pPr>
            <a:lvl6pPr marL="3479749" indent="0">
              <a:buNone/>
              <a:defRPr sz="2436">
                <a:solidFill>
                  <a:schemeClr val="tx1">
                    <a:tint val="82000"/>
                  </a:schemeClr>
                </a:solidFill>
              </a:defRPr>
            </a:lvl6pPr>
            <a:lvl7pPr marL="4175699" indent="0">
              <a:buNone/>
              <a:defRPr sz="2436">
                <a:solidFill>
                  <a:schemeClr val="tx1">
                    <a:tint val="82000"/>
                  </a:schemeClr>
                </a:solidFill>
              </a:defRPr>
            </a:lvl7pPr>
            <a:lvl8pPr marL="4871649" indent="0">
              <a:buNone/>
              <a:defRPr sz="2436">
                <a:solidFill>
                  <a:schemeClr val="tx1">
                    <a:tint val="82000"/>
                  </a:schemeClr>
                </a:solidFill>
              </a:defRPr>
            </a:lvl8pPr>
            <a:lvl9pPr marL="5567599" indent="0">
              <a:buNone/>
              <a:defRPr sz="243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889D98-AAFF-CB4C-8C18-E1B4F122BBDD}" type="datetimeFigureOut">
              <a:rPr lang="en-US" smtClean="0"/>
              <a:t>8/2/24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183734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779007"/>
            <a:ext cx="6425724" cy="66237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779007"/>
            <a:ext cx="6425724" cy="66237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889D98-AAFF-CB4C-8C18-E1B4F122BBDD}" type="datetimeFigureOut">
              <a:rPr lang="en-US" smtClean="0"/>
              <a:t>8/2/24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322335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55804"/>
            <a:ext cx="13040439" cy="20178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559104"/>
            <a:ext cx="6396193" cy="1254177"/>
          </a:xfrm>
        </p:spPr>
        <p:txBody>
          <a:bodyPr anchor="b"/>
          <a:lstStyle>
            <a:lvl1pPr marL="0" indent="0">
              <a:buNone/>
              <a:defRPr sz="3653" b="1"/>
            </a:lvl1pPr>
            <a:lvl2pPr marL="695950" indent="0">
              <a:buNone/>
              <a:defRPr sz="3044" b="1"/>
            </a:lvl2pPr>
            <a:lvl3pPr marL="1391900" indent="0">
              <a:buNone/>
              <a:defRPr sz="2740" b="1"/>
            </a:lvl3pPr>
            <a:lvl4pPr marL="2087850" indent="0">
              <a:buNone/>
              <a:defRPr sz="2436" b="1"/>
            </a:lvl4pPr>
            <a:lvl5pPr marL="2783799" indent="0">
              <a:buNone/>
              <a:defRPr sz="2436" b="1"/>
            </a:lvl5pPr>
            <a:lvl6pPr marL="3479749" indent="0">
              <a:buNone/>
              <a:defRPr sz="2436" b="1"/>
            </a:lvl6pPr>
            <a:lvl7pPr marL="4175699" indent="0">
              <a:buNone/>
              <a:defRPr sz="2436" b="1"/>
            </a:lvl7pPr>
            <a:lvl8pPr marL="4871649" indent="0">
              <a:buNone/>
              <a:defRPr sz="2436" b="1"/>
            </a:lvl8pPr>
            <a:lvl9pPr marL="5567599" indent="0">
              <a:buNone/>
              <a:defRPr sz="2436" b="1"/>
            </a:lvl9pPr>
          </a:lstStyle>
          <a:p>
            <a:pPr lvl="0"/>
            <a:r>
              <a:rPr lang="en-US"/>
              <a:t>Click to edit Master text styles</a:t>
            </a:r>
          </a:p>
        </p:txBody>
      </p:sp>
      <p:sp>
        <p:nvSpPr>
          <p:cNvPr id="4" name="Content Placeholder 3"/>
          <p:cNvSpPr>
            <a:spLocks noGrp="1"/>
          </p:cNvSpPr>
          <p:nvPr>
            <p:ph sz="half" idx="2"/>
          </p:nvPr>
        </p:nvSpPr>
        <p:spPr>
          <a:xfrm>
            <a:off x="1041426" y="3813281"/>
            <a:ext cx="6396193" cy="560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559104"/>
            <a:ext cx="6427693" cy="1254177"/>
          </a:xfrm>
        </p:spPr>
        <p:txBody>
          <a:bodyPr anchor="b"/>
          <a:lstStyle>
            <a:lvl1pPr marL="0" indent="0">
              <a:buNone/>
              <a:defRPr sz="3653" b="1"/>
            </a:lvl1pPr>
            <a:lvl2pPr marL="695950" indent="0">
              <a:buNone/>
              <a:defRPr sz="3044" b="1"/>
            </a:lvl2pPr>
            <a:lvl3pPr marL="1391900" indent="0">
              <a:buNone/>
              <a:defRPr sz="2740" b="1"/>
            </a:lvl3pPr>
            <a:lvl4pPr marL="2087850" indent="0">
              <a:buNone/>
              <a:defRPr sz="2436" b="1"/>
            </a:lvl4pPr>
            <a:lvl5pPr marL="2783799" indent="0">
              <a:buNone/>
              <a:defRPr sz="2436" b="1"/>
            </a:lvl5pPr>
            <a:lvl6pPr marL="3479749" indent="0">
              <a:buNone/>
              <a:defRPr sz="2436" b="1"/>
            </a:lvl6pPr>
            <a:lvl7pPr marL="4175699" indent="0">
              <a:buNone/>
              <a:defRPr sz="2436" b="1"/>
            </a:lvl7pPr>
            <a:lvl8pPr marL="4871649" indent="0">
              <a:buNone/>
              <a:defRPr sz="2436" b="1"/>
            </a:lvl8pPr>
            <a:lvl9pPr marL="5567599" indent="0">
              <a:buNone/>
              <a:defRPr sz="2436" b="1"/>
            </a:lvl9pPr>
          </a:lstStyle>
          <a:p>
            <a:pPr lvl="0"/>
            <a:r>
              <a:rPr lang="en-US"/>
              <a:t>Click to edit Master text styles</a:t>
            </a:r>
          </a:p>
        </p:txBody>
      </p:sp>
      <p:sp>
        <p:nvSpPr>
          <p:cNvPr id="6" name="Content Placeholder 5"/>
          <p:cNvSpPr>
            <a:spLocks noGrp="1"/>
          </p:cNvSpPr>
          <p:nvPr>
            <p:ph sz="quarter" idx="4"/>
          </p:nvPr>
        </p:nvSpPr>
        <p:spPr>
          <a:xfrm>
            <a:off x="7654172" y="3813281"/>
            <a:ext cx="6427693" cy="560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89D98-AAFF-CB4C-8C18-E1B4F122BBDD}" type="datetimeFigureOut">
              <a:rPr lang="en-US" smtClean="0"/>
              <a:t>8/2/24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260013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889D98-AAFF-CB4C-8C18-E1B4F122BBDD}" type="datetimeFigureOut">
              <a:rPr lang="en-US" smtClean="0"/>
              <a:t>8/2/24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407099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89D98-AAFF-CB4C-8C18-E1B4F122BBDD}" type="datetimeFigureOut">
              <a:rPr lang="en-US" smtClean="0"/>
              <a:t>8/2/24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353544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695960"/>
            <a:ext cx="4876384" cy="2435860"/>
          </a:xfrm>
        </p:spPr>
        <p:txBody>
          <a:bodyPr anchor="b"/>
          <a:lstStyle>
            <a:lvl1pPr>
              <a:defRPr sz="4871"/>
            </a:lvl1pPr>
          </a:lstStyle>
          <a:p>
            <a:r>
              <a:rPr lang="en-US"/>
              <a:t>Click to edit Master title style</a:t>
            </a:r>
            <a:endParaRPr lang="en-US" dirty="0"/>
          </a:p>
        </p:txBody>
      </p:sp>
      <p:sp>
        <p:nvSpPr>
          <p:cNvPr id="3" name="Content Placeholder 2"/>
          <p:cNvSpPr>
            <a:spLocks noGrp="1"/>
          </p:cNvSpPr>
          <p:nvPr>
            <p:ph idx="1"/>
          </p:nvPr>
        </p:nvSpPr>
        <p:spPr>
          <a:xfrm>
            <a:off x="6427693" y="1503083"/>
            <a:ext cx="7654171" cy="7418740"/>
          </a:xfrm>
        </p:spPr>
        <p:txBody>
          <a:bodyPr/>
          <a:lstStyle>
            <a:lvl1pPr>
              <a:defRPr sz="4871"/>
            </a:lvl1pPr>
            <a:lvl2pPr>
              <a:defRPr sz="4262"/>
            </a:lvl2pPr>
            <a:lvl3pPr>
              <a:defRPr sz="3653"/>
            </a:lvl3pPr>
            <a:lvl4pPr>
              <a:defRPr sz="3044"/>
            </a:lvl4pPr>
            <a:lvl5pPr>
              <a:defRPr sz="3044"/>
            </a:lvl5pPr>
            <a:lvl6pPr>
              <a:defRPr sz="3044"/>
            </a:lvl6pPr>
            <a:lvl7pPr>
              <a:defRPr sz="3044"/>
            </a:lvl7pPr>
            <a:lvl8pPr>
              <a:defRPr sz="3044"/>
            </a:lvl8pPr>
            <a:lvl9pPr>
              <a:defRPr sz="30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131820"/>
            <a:ext cx="4876384" cy="5802084"/>
          </a:xfrm>
        </p:spPr>
        <p:txBody>
          <a:bodyPr/>
          <a:lstStyle>
            <a:lvl1pPr marL="0" indent="0">
              <a:buNone/>
              <a:defRPr sz="2436"/>
            </a:lvl1pPr>
            <a:lvl2pPr marL="695950" indent="0">
              <a:buNone/>
              <a:defRPr sz="2131"/>
            </a:lvl2pPr>
            <a:lvl3pPr marL="1391900" indent="0">
              <a:buNone/>
              <a:defRPr sz="1827"/>
            </a:lvl3pPr>
            <a:lvl4pPr marL="2087850" indent="0">
              <a:buNone/>
              <a:defRPr sz="1522"/>
            </a:lvl4pPr>
            <a:lvl5pPr marL="2783799" indent="0">
              <a:buNone/>
              <a:defRPr sz="1522"/>
            </a:lvl5pPr>
            <a:lvl6pPr marL="3479749" indent="0">
              <a:buNone/>
              <a:defRPr sz="1522"/>
            </a:lvl6pPr>
            <a:lvl7pPr marL="4175699" indent="0">
              <a:buNone/>
              <a:defRPr sz="1522"/>
            </a:lvl7pPr>
            <a:lvl8pPr marL="4871649" indent="0">
              <a:buNone/>
              <a:defRPr sz="1522"/>
            </a:lvl8pPr>
            <a:lvl9pPr marL="5567599" indent="0">
              <a:buNone/>
              <a:defRPr sz="1522"/>
            </a:lvl9pPr>
          </a:lstStyle>
          <a:p>
            <a:pPr lvl="0"/>
            <a:r>
              <a:rPr lang="en-US"/>
              <a:t>Click to edit Master text styles</a:t>
            </a:r>
          </a:p>
        </p:txBody>
      </p:sp>
      <p:sp>
        <p:nvSpPr>
          <p:cNvPr id="5" name="Date Placeholder 4"/>
          <p:cNvSpPr>
            <a:spLocks noGrp="1"/>
          </p:cNvSpPr>
          <p:nvPr>
            <p:ph type="dt" sz="half" idx="10"/>
          </p:nvPr>
        </p:nvSpPr>
        <p:spPr/>
        <p:txBody>
          <a:bodyPr/>
          <a:lstStyle/>
          <a:p>
            <a:fld id="{E2889D98-AAFF-CB4C-8C18-E1B4F122BBDD}" type="datetimeFigureOut">
              <a:rPr lang="en-US" smtClean="0"/>
              <a:t>8/2/24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80221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695960"/>
            <a:ext cx="4876384" cy="2435860"/>
          </a:xfrm>
        </p:spPr>
        <p:txBody>
          <a:bodyPr anchor="b"/>
          <a:lstStyle>
            <a:lvl1pPr>
              <a:defRPr sz="487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03083"/>
            <a:ext cx="7654171" cy="7418740"/>
          </a:xfrm>
        </p:spPr>
        <p:txBody>
          <a:bodyPr anchor="t"/>
          <a:lstStyle>
            <a:lvl1pPr marL="0" indent="0">
              <a:buNone/>
              <a:defRPr sz="4871"/>
            </a:lvl1pPr>
            <a:lvl2pPr marL="695950" indent="0">
              <a:buNone/>
              <a:defRPr sz="4262"/>
            </a:lvl2pPr>
            <a:lvl3pPr marL="1391900" indent="0">
              <a:buNone/>
              <a:defRPr sz="3653"/>
            </a:lvl3pPr>
            <a:lvl4pPr marL="2087850" indent="0">
              <a:buNone/>
              <a:defRPr sz="3044"/>
            </a:lvl4pPr>
            <a:lvl5pPr marL="2783799" indent="0">
              <a:buNone/>
              <a:defRPr sz="3044"/>
            </a:lvl5pPr>
            <a:lvl6pPr marL="3479749" indent="0">
              <a:buNone/>
              <a:defRPr sz="3044"/>
            </a:lvl6pPr>
            <a:lvl7pPr marL="4175699" indent="0">
              <a:buNone/>
              <a:defRPr sz="3044"/>
            </a:lvl7pPr>
            <a:lvl8pPr marL="4871649" indent="0">
              <a:buNone/>
              <a:defRPr sz="3044"/>
            </a:lvl8pPr>
            <a:lvl9pPr marL="5567599" indent="0">
              <a:buNone/>
              <a:defRPr sz="3044"/>
            </a:lvl9pPr>
          </a:lstStyle>
          <a:p>
            <a:r>
              <a:rPr lang="en-US"/>
              <a:t>Click icon to add picture</a:t>
            </a:r>
            <a:endParaRPr lang="en-US" dirty="0"/>
          </a:p>
        </p:txBody>
      </p:sp>
      <p:sp>
        <p:nvSpPr>
          <p:cNvPr id="4" name="Text Placeholder 3"/>
          <p:cNvSpPr>
            <a:spLocks noGrp="1"/>
          </p:cNvSpPr>
          <p:nvPr>
            <p:ph type="body" sz="half" idx="2"/>
          </p:nvPr>
        </p:nvSpPr>
        <p:spPr>
          <a:xfrm>
            <a:off x="1041425" y="3131820"/>
            <a:ext cx="4876384" cy="5802084"/>
          </a:xfrm>
        </p:spPr>
        <p:txBody>
          <a:bodyPr/>
          <a:lstStyle>
            <a:lvl1pPr marL="0" indent="0">
              <a:buNone/>
              <a:defRPr sz="2436"/>
            </a:lvl1pPr>
            <a:lvl2pPr marL="695950" indent="0">
              <a:buNone/>
              <a:defRPr sz="2131"/>
            </a:lvl2pPr>
            <a:lvl3pPr marL="1391900" indent="0">
              <a:buNone/>
              <a:defRPr sz="1827"/>
            </a:lvl3pPr>
            <a:lvl4pPr marL="2087850" indent="0">
              <a:buNone/>
              <a:defRPr sz="1522"/>
            </a:lvl4pPr>
            <a:lvl5pPr marL="2783799" indent="0">
              <a:buNone/>
              <a:defRPr sz="1522"/>
            </a:lvl5pPr>
            <a:lvl6pPr marL="3479749" indent="0">
              <a:buNone/>
              <a:defRPr sz="1522"/>
            </a:lvl6pPr>
            <a:lvl7pPr marL="4175699" indent="0">
              <a:buNone/>
              <a:defRPr sz="1522"/>
            </a:lvl7pPr>
            <a:lvl8pPr marL="4871649" indent="0">
              <a:buNone/>
              <a:defRPr sz="1522"/>
            </a:lvl8pPr>
            <a:lvl9pPr marL="5567599" indent="0">
              <a:buNone/>
              <a:defRPr sz="1522"/>
            </a:lvl9pPr>
          </a:lstStyle>
          <a:p>
            <a:pPr lvl="0"/>
            <a:r>
              <a:rPr lang="en-US"/>
              <a:t>Click to edit Master text styles</a:t>
            </a:r>
          </a:p>
        </p:txBody>
      </p:sp>
      <p:sp>
        <p:nvSpPr>
          <p:cNvPr id="5" name="Date Placeholder 4"/>
          <p:cNvSpPr>
            <a:spLocks noGrp="1"/>
          </p:cNvSpPr>
          <p:nvPr>
            <p:ph type="dt" sz="half" idx="10"/>
          </p:nvPr>
        </p:nvSpPr>
        <p:spPr/>
        <p:txBody>
          <a:bodyPr/>
          <a:lstStyle/>
          <a:p>
            <a:fld id="{E2889D98-AAFF-CB4C-8C18-E1B4F122BBDD}" type="datetimeFigureOut">
              <a:rPr lang="en-US" smtClean="0"/>
              <a:t>8/2/24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7D9E7-5860-BB4A-86F9-0078264294D1}" type="slidenum">
              <a:rPr lang="en-US" smtClean="0"/>
              <a:t>‹#›</a:t>
            </a:fld>
            <a:endParaRPr lang="en-US"/>
          </a:p>
        </p:txBody>
      </p:sp>
    </p:spTree>
    <p:extLst>
      <p:ext uri="{BB962C8B-B14F-4D97-AF65-F5344CB8AC3E}">
        <p14:creationId xmlns:p14="http://schemas.microsoft.com/office/powerpoint/2010/main" val="328642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55804"/>
            <a:ext cx="13040439" cy="20178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779007"/>
            <a:ext cx="13040439" cy="66237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675780"/>
            <a:ext cx="3401854" cy="555801"/>
          </a:xfrm>
          <a:prstGeom prst="rect">
            <a:avLst/>
          </a:prstGeom>
        </p:spPr>
        <p:txBody>
          <a:bodyPr vert="horz" lIns="91440" tIns="45720" rIns="91440" bIns="45720" rtlCol="0" anchor="ctr"/>
          <a:lstStyle>
            <a:lvl1pPr algn="l">
              <a:defRPr sz="1827">
                <a:solidFill>
                  <a:schemeClr val="tx1">
                    <a:tint val="82000"/>
                  </a:schemeClr>
                </a:solidFill>
              </a:defRPr>
            </a:lvl1pPr>
          </a:lstStyle>
          <a:p>
            <a:fld id="{E2889D98-AAFF-CB4C-8C18-E1B4F122BBDD}" type="datetimeFigureOut">
              <a:rPr lang="en-US" smtClean="0"/>
              <a:t>8/2/24</a:t>
            </a:fld>
            <a:endParaRPr lang="en-US"/>
          </a:p>
        </p:txBody>
      </p:sp>
      <p:sp>
        <p:nvSpPr>
          <p:cNvPr id="5" name="Footer Placeholder 4"/>
          <p:cNvSpPr>
            <a:spLocks noGrp="1"/>
          </p:cNvSpPr>
          <p:nvPr>
            <p:ph type="ftr" sz="quarter" idx="3"/>
          </p:nvPr>
        </p:nvSpPr>
        <p:spPr>
          <a:xfrm>
            <a:off x="5008285" y="9675780"/>
            <a:ext cx="5102781" cy="555801"/>
          </a:xfrm>
          <a:prstGeom prst="rect">
            <a:avLst/>
          </a:prstGeom>
        </p:spPr>
        <p:txBody>
          <a:bodyPr vert="horz" lIns="91440" tIns="45720" rIns="91440" bIns="45720" rtlCol="0" anchor="ctr"/>
          <a:lstStyle>
            <a:lvl1pPr algn="ctr">
              <a:defRPr sz="1827">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0678041" y="9675780"/>
            <a:ext cx="3401854" cy="555801"/>
          </a:xfrm>
          <a:prstGeom prst="rect">
            <a:avLst/>
          </a:prstGeom>
        </p:spPr>
        <p:txBody>
          <a:bodyPr vert="horz" lIns="91440" tIns="45720" rIns="91440" bIns="45720" rtlCol="0" anchor="ctr"/>
          <a:lstStyle>
            <a:lvl1pPr algn="r">
              <a:defRPr sz="1827">
                <a:solidFill>
                  <a:schemeClr val="tx1">
                    <a:tint val="82000"/>
                  </a:schemeClr>
                </a:solidFill>
              </a:defRPr>
            </a:lvl1pPr>
          </a:lstStyle>
          <a:p>
            <a:fld id="{E2E7D9E7-5860-BB4A-86F9-0078264294D1}" type="slidenum">
              <a:rPr lang="en-US" smtClean="0"/>
              <a:t>‹#›</a:t>
            </a:fld>
            <a:endParaRPr lang="en-US"/>
          </a:p>
        </p:txBody>
      </p:sp>
    </p:spTree>
    <p:extLst>
      <p:ext uri="{BB962C8B-B14F-4D97-AF65-F5344CB8AC3E}">
        <p14:creationId xmlns:p14="http://schemas.microsoft.com/office/powerpoint/2010/main" val="1515482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91900" rtl="0" eaLnBrk="1" latinLnBrk="0" hangingPunct="1">
        <a:lnSpc>
          <a:spcPct val="90000"/>
        </a:lnSpc>
        <a:spcBef>
          <a:spcPct val="0"/>
        </a:spcBef>
        <a:buNone/>
        <a:defRPr sz="6698" kern="1200">
          <a:solidFill>
            <a:schemeClr val="tx1"/>
          </a:solidFill>
          <a:latin typeface="+mj-lt"/>
          <a:ea typeface="+mj-ea"/>
          <a:cs typeface="+mj-cs"/>
        </a:defRPr>
      </a:lvl1pPr>
    </p:titleStyle>
    <p:bodyStyle>
      <a:lvl1pPr marL="347975" indent="-347975" algn="l" defTabSz="1391900" rtl="0" eaLnBrk="1" latinLnBrk="0" hangingPunct="1">
        <a:lnSpc>
          <a:spcPct val="90000"/>
        </a:lnSpc>
        <a:spcBef>
          <a:spcPts val="1522"/>
        </a:spcBef>
        <a:buFont typeface="Arial" panose="020B0604020202020204" pitchFamily="34" charset="0"/>
        <a:buChar char="•"/>
        <a:defRPr sz="4262" kern="1200">
          <a:solidFill>
            <a:schemeClr val="tx1"/>
          </a:solidFill>
          <a:latin typeface="+mn-lt"/>
          <a:ea typeface="+mn-ea"/>
          <a:cs typeface="+mn-cs"/>
        </a:defRPr>
      </a:lvl1pPr>
      <a:lvl2pPr marL="1043925" indent="-347975" algn="l" defTabSz="1391900" rtl="0" eaLnBrk="1" latinLnBrk="0" hangingPunct="1">
        <a:lnSpc>
          <a:spcPct val="90000"/>
        </a:lnSpc>
        <a:spcBef>
          <a:spcPts val="761"/>
        </a:spcBef>
        <a:buFont typeface="Arial" panose="020B0604020202020204" pitchFamily="34" charset="0"/>
        <a:buChar char="•"/>
        <a:defRPr sz="3653" kern="1200">
          <a:solidFill>
            <a:schemeClr val="tx1"/>
          </a:solidFill>
          <a:latin typeface="+mn-lt"/>
          <a:ea typeface="+mn-ea"/>
          <a:cs typeface="+mn-cs"/>
        </a:defRPr>
      </a:lvl2pPr>
      <a:lvl3pPr marL="1739875" indent="-347975" algn="l" defTabSz="1391900" rtl="0" eaLnBrk="1" latinLnBrk="0" hangingPunct="1">
        <a:lnSpc>
          <a:spcPct val="90000"/>
        </a:lnSpc>
        <a:spcBef>
          <a:spcPts val="761"/>
        </a:spcBef>
        <a:buFont typeface="Arial" panose="020B0604020202020204" pitchFamily="34" charset="0"/>
        <a:buChar char="•"/>
        <a:defRPr sz="3044" kern="1200">
          <a:solidFill>
            <a:schemeClr val="tx1"/>
          </a:solidFill>
          <a:latin typeface="+mn-lt"/>
          <a:ea typeface="+mn-ea"/>
          <a:cs typeface="+mn-cs"/>
        </a:defRPr>
      </a:lvl3pPr>
      <a:lvl4pPr marL="2435824" indent="-347975" algn="l" defTabSz="1391900" rtl="0" eaLnBrk="1" latinLnBrk="0" hangingPunct="1">
        <a:lnSpc>
          <a:spcPct val="90000"/>
        </a:lnSpc>
        <a:spcBef>
          <a:spcPts val="761"/>
        </a:spcBef>
        <a:buFont typeface="Arial" panose="020B0604020202020204" pitchFamily="34" charset="0"/>
        <a:buChar char="•"/>
        <a:defRPr sz="2740" kern="1200">
          <a:solidFill>
            <a:schemeClr val="tx1"/>
          </a:solidFill>
          <a:latin typeface="+mn-lt"/>
          <a:ea typeface="+mn-ea"/>
          <a:cs typeface="+mn-cs"/>
        </a:defRPr>
      </a:lvl4pPr>
      <a:lvl5pPr marL="3131774" indent="-347975" algn="l" defTabSz="1391900" rtl="0" eaLnBrk="1" latinLnBrk="0" hangingPunct="1">
        <a:lnSpc>
          <a:spcPct val="90000"/>
        </a:lnSpc>
        <a:spcBef>
          <a:spcPts val="761"/>
        </a:spcBef>
        <a:buFont typeface="Arial" panose="020B0604020202020204" pitchFamily="34" charset="0"/>
        <a:buChar char="•"/>
        <a:defRPr sz="2740" kern="1200">
          <a:solidFill>
            <a:schemeClr val="tx1"/>
          </a:solidFill>
          <a:latin typeface="+mn-lt"/>
          <a:ea typeface="+mn-ea"/>
          <a:cs typeface="+mn-cs"/>
        </a:defRPr>
      </a:lvl5pPr>
      <a:lvl6pPr marL="3827724" indent="-347975" algn="l" defTabSz="1391900" rtl="0" eaLnBrk="1" latinLnBrk="0" hangingPunct="1">
        <a:lnSpc>
          <a:spcPct val="90000"/>
        </a:lnSpc>
        <a:spcBef>
          <a:spcPts val="761"/>
        </a:spcBef>
        <a:buFont typeface="Arial" panose="020B0604020202020204" pitchFamily="34" charset="0"/>
        <a:buChar char="•"/>
        <a:defRPr sz="2740" kern="1200">
          <a:solidFill>
            <a:schemeClr val="tx1"/>
          </a:solidFill>
          <a:latin typeface="+mn-lt"/>
          <a:ea typeface="+mn-ea"/>
          <a:cs typeface="+mn-cs"/>
        </a:defRPr>
      </a:lvl6pPr>
      <a:lvl7pPr marL="4523674" indent="-347975" algn="l" defTabSz="1391900" rtl="0" eaLnBrk="1" latinLnBrk="0" hangingPunct="1">
        <a:lnSpc>
          <a:spcPct val="90000"/>
        </a:lnSpc>
        <a:spcBef>
          <a:spcPts val="761"/>
        </a:spcBef>
        <a:buFont typeface="Arial" panose="020B0604020202020204" pitchFamily="34" charset="0"/>
        <a:buChar char="•"/>
        <a:defRPr sz="2740" kern="1200">
          <a:solidFill>
            <a:schemeClr val="tx1"/>
          </a:solidFill>
          <a:latin typeface="+mn-lt"/>
          <a:ea typeface="+mn-ea"/>
          <a:cs typeface="+mn-cs"/>
        </a:defRPr>
      </a:lvl7pPr>
      <a:lvl8pPr marL="5219624" indent="-347975" algn="l" defTabSz="1391900" rtl="0" eaLnBrk="1" latinLnBrk="0" hangingPunct="1">
        <a:lnSpc>
          <a:spcPct val="90000"/>
        </a:lnSpc>
        <a:spcBef>
          <a:spcPts val="761"/>
        </a:spcBef>
        <a:buFont typeface="Arial" panose="020B0604020202020204" pitchFamily="34" charset="0"/>
        <a:buChar char="•"/>
        <a:defRPr sz="2740" kern="1200">
          <a:solidFill>
            <a:schemeClr val="tx1"/>
          </a:solidFill>
          <a:latin typeface="+mn-lt"/>
          <a:ea typeface="+mn-ea"/>
          <a:cs typeface="+mn-cs"/>
        </a:defRPr>
      </a:lvl8pPr>
      <a:lvl9pPr marL="5915574" indent="-347975" algn="l" defTabSz="1391900" rtl="0" eaLnBrk="1" latinLnBrk="0" hangingPunct="1">
        <a:lnSpc>
          <a:spcPct val="90000"/>
        </a:lnSpc>
        <a:spcBef>
          <a:spcPts val="761"/>
        </a:spcBef>
        <a:buFont typeface="Arial" panose="020B0604020202020204" pitchFamily="34" charset="0"/>
        <a:buChar char="•"/>
        <a:defRPr sz="2740" kern="1200">
          <a:solidFill>
            <a:schemeClr val="tx1"/>
          </a:solidFill>
          <a:latin typeface="+mn-lt"/>
          <a:ea typeface="+mn-ea"/>
          <a:cs typeface="+mn-cs"/>
        </a:defRPr>
      </a:lvl9pPr>
    </p:bodyStyle>
    <p:otherStyle>
      <a:defPPr>
        <a:defRPr lang="en-US"/>
      </a:defPPr>
      <a:lvl1pPr marL="0" algn="l" defTabSz="1391900" rtl="0" eaLnBrk="1" latinLnBrk="0" hangingPunct="1">
        <a:defRPr sz="2740" kern="1200">
          <a:solidFill>
            <a:schemeClr val="tx1"/>
          </a:solidFill>
          <a:latin typeface="+mn-lt"/>
          <a:ea typeface="+mn-ea"/>
          <a:cs typeface="+mn-cs"/>
        </a:defRPr>
      </a:lvl1pPr>
      <a:lvl2pPr marL="695950" algn="l" defTabSz="1391900" rtl="0" eaLnBrk="1" latinLnBrk="0" hangingPunct="1">
        <a:defRPr sz="2740" kern="1200">
          <a:solidFill>
            <a:schemeClr val="tx1"/>
          </a:solidFill>
          <a:latin typeface="+mn-lt"/>
          <a:ea typeface="+mn-ea"/>
          <a:cs typeface="+mn-cs"/>
        </a:defRPr>
      </a:lvl2pPr>
      <a:lvl3pPr marL="1391900" algn="l" defTabSz="1391900" rtl="0" eaLnBrk="1" latinLnBrk="0" hangingPunct="1">
        <a:defRPr sz="2740" kern="1200">
          <a:solidFill>
            <a:schemeClr val="tx1"/>
          </a:solidFill>
          <a:latin typeface="+mn-lt"/>
          <a:ea typeface="+mn-ea"/>
          <a:cs typeface="+mn-cs"/>
        </a:defRPr>
      </a:lvl3pPr>
      <a:lvl4pPr marL="2087850" algn="l" defTabSz="1391900" rtl="0" eaLnBrk="1" latinLnBrk="0" hangingPunct="1">
        <a:defRPr sz="2740" kern="1200">
          <a:solidFill>
            <a:schemeClr val="tx1"/>
          </a:solidFill>
          <a:latin typeface="+mn-lt"/>
          <a:ea typeface="+mn-ea"/>
          <a:cs typeface="+mn-cs"/>
        </a:defRPr>
      </a:lvl4pPr>
      <a:lvl5pPr marL="2783799" algn="l" defTabSz="1391900" rtl="0" eaLnBrk="1" latinLnBrk="0" hangingPunct="1">
        <a:defRPr sz="2740" kern="1200">
          <a:solidFill>
            <a:schemeClr val="tx1"/>
          </a:solidFill>
          <a:latin typeface="+mn-lt"/>
          <a:ea typeface="+mn-ea"/>
          <a:cs typeface="+mn-cs"/>
        </a:defRPr>
      </a:lvl5pPr>
      <a:lvl6pPr marL="3479749" algn="l" defTabSz="1391900" rtl="0" eaLnBrk="1" latinLnBrk="0" hangingPunct="1">
        <a:defRPr sz="2740" kern="1200">
          <a:solidFill>
            <a:schemeClr val="tx1"/>
          </a:solidFill>
          <a:latin typeface="+mn-lt"/>
          <a:ea typeface="+mn-ea"/>
          <a:cs typeface="+mn-cs"/>
        </a:defRPr>
      </a:lvl6pPr>
      <a:lvl7pPr marL="4175699" algn="l" defTabSz="1391900" rtl="0" eaLnBrk="1" latinLnBrk="0" hangingPunct="1">
        <a:defRPr sz="2740" kern="1200">
          <a:solidFill>
            <a:schemeClr val="tx1"/>
          </a:solidFill>
          <a:latin typeface="+mn-lt"/>
          <a:ea typeface="+mn-ea"/>
          <a:cs typeface="+mn-cs"/>
        </a:defRPr>
      </a:lvl7pPr>
      <a:lvl8pPr marL="4871649" algn="l" defTabSz="1391900" rtl="0" eaLnBrk="1" latinLnBrk="0" hangingPunct="1">
        <a:defRPr sz="2740" kern="1200">
          <a:solidFill>
            <a:schemeClr val="tx1"/>
          </a:solidFill>
          <a:latin typeface="+mn-lt"/>
          <a:ea typeface="+mn-ea"/>
          <a:cs typeface="+mn-cs"/>
        </a:defRPr>
      </a:lvl8pPr>
      <a:lvl9pPr marL="5567599" algn="l" defTabSz="1391900" rtl="0" eaLnBrk="1" latinLnBrk="0" hangingPunct="1">
        <a:defRPr sz="27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5C36A1E-5689-F381-7E8E-7224ADD95F77}"/>
              </a:ext>
            </a:extLst>
          </p:cNvPr>
          <p:cNvGrpSpPr>
            <a:grpSpLocks noGrp="1" noUngrp="1" noRot="1" noMove="1" noResize="1"/>
          </p:cNvGrpSpPr>
          <p:nvPr/>
        </p:nvGrpSpPr>
        <p:grpSpPr>
          <a:xfrm>
            <a:off x="2205406" y="1958503"/>
            <a:ext cx="11345081" cy="6143211"/>
            <a:chOff x="2205406" y="1958503"/>
            <a:chExt cx="11345081" cy="6143211"/>
          </a:xfrm>
        </p:grpSpPr>
        <p:cxnSp>
          <p:nvCxnSpPr>
            <p:cNvPr id="7" name="Straight Arrow Connector 6">
              <a:extLst>
                <a:ext uri="{FF2B5EF4-FFF2-40B4-BE49-F238E27FC236}">
                  <a16:creationId xmlns:a16="http://schemas.microsoft.com/office/drawing/2014/main" id="{86C702EB-FDAF-E579-B7A9-A86C6DED38FA}"/>
                </a:ext>
              </a:extLst>
            </p:cNvPr>
            <p:cNvCxnSpPr>
              <a:cxnSpLocks noGrp="1" noRot="1" noMove="1" noResize="1" noEditPoints="1" noAdjustHandles="1" noChangeArrowheads="1" noChangeShapeType="1"/>
            </p:cNvCxnSpPr>
            <p:nvPr/>
          </p:nvCxnSpPr>
          <p:spPr>
            <a:xfrm rot="10800000" flipV="1">
              <a:off x="3427446" y="2780522"/>
              <a:ext cx="478971" cy="87086"/>
            </a:xfrm>
            <a:prstGeom prst="bentConnector3">
              <a:avLst>
                <a:gd name="adj1" fmla="val 100650"/>
              </a:avLst>
            </a:prstGeom>
            <a:ln>
              <a:solidFill>
                <a:schemeClr val="tx1"/>
              </a:solidFill>
              <a:bevel/>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11" name="Straight Arrow Connector 6">
              <a:extLst>
                <a:ext uri="{FF2B5EF4-FFF2-40B4-BE49-F238E27FC236}">
                  <a16:creationId xmlns:a16="http://schemas.microsoft.com/office/drawing/2014/main" id="{3694C120-65F6-15B3-DB89-FCCE54D717DF}"/>
                </a:ext>
              </a:extLst>
            </p:cNvPr>
            <p:cNvCxnSpPr>
              <a:cxnSpLocks noGrp="1" noRot="1" noMove="1" noResize="1" noEditPoints="1" noAdjustHandles="1" noChangeArrowheads="1" noChangeShapeType="1"/>
            </p:cNvCxnSpPr>
            <p:nvPr/>
          </p:nvCxnSpPr>
          <p:spPr>
            <a:xfrm rot="5400000">
              <a:off x="3219063" y="2597022"/>
              <a:ext cx="367005" cy="174169"/>
            </a:xfrm>
            <a:prstGeom prst="bentConnector3">
              <a:avLst>
                <a:gd name="adj1" fmla="val 848"/>
              </a:avLst>
            </a:prstGeom>
            <a:ln cap="flat">
              <a:solidFill>
                <a:schemeClr val="tx1"/>
              </a:solidFill>
              <a:beve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17" name="Straight Arrow Connector 6">
              <a:extLst>
                <a:ext uri="{FF2B5EF4-FFF2-40B4-BE49-F238E27FC236}">
                  <a16:creationId xmlns:a16="http://schemas.microsoft.com/office/drawing/2014/main" id="{F79843E3-4FB1-CF36-DFA5-4105EECA093B}"/>
                </a:ext>
              </a:extLst>
            </p:cNvPr>
            <p:cNvCxnSpPr>
              <a:cxnSpLocks noGrp="1" noRot="1" noMove="1" noResize="1" noEditPoints="1" noAdjustHandles="1" noChangeArrowheads="1" noChangeShapeType="1"/>
            </p:cNvCxnSpPr>
            <p:nvPr/>
          </p:nvCxnSpPr>
          <p:spPr>
            <a:xfrm rot="16200000" flipV="1">
              <a:off x="2923595" y="2587687"/>
              <a:ext cx="410549" cy="149297"/>
            </a:xfrm>
            <a:prstGeom prst="bentConnector3">
              <a:avLst>
                <a:gd name="adj1" fmla="val 98485"/>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28" name="Straight Arrow Connector 6">
              <a:extLst>
                <a:ext uri="{FF2B5EF4-FFF2-40B4-BE49-F238E27FC236}">
                  <a16:creationId xmlns:a16="http://schemas.microsoft.com/office/drawing/2014/main" id="{F01BFE88-888D-C31A-C1C3-D700598D9DFD}"/>
                </a:ext>
              </a:extLst>
            </p:cNvPr>
            <p:cNvCxnSpPr>
              <a:cxnSpLocks noGrp="1" noRot="1" noMove="1" noResize="1" noEditPoints="1" noAdjustHandles="1" noChangeArrowheads="1" noChangeShapeType="1"/>
            </p:cNvCxnSpPr>
            <p:nvPr/>
          </p:nvCxnSpPr>
          <p:spPr>
            <a:xfrm>
              <a:off x="4396902" y="3664416"/>
              <a:ext cx="298315" cy="0"/>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31" name="Straight Arrow Connector 6">
              <a:extLst>
                <a:ext uri="{FF2B5EF4-FFF2-40B4-BE49-F238E27FC236}">
                  <a16:creationId xmlns:a16="http://schemas.microsoft.com/office/drawing/2014/main" id="{76BFAB21-946B-C835-58C8-9A9D2B1207E7}"/>
                </a:ext>
              </a:extLst>
            </p:cNvPr>
            <p:cNvCxnSpPr>
              <a:cxnSpLocks noGrp="1" noRot="1" noMove="1" noResize="1" noEditPoints="1" noAdjustHandles="1" noChangeArrowheads="1" noChangeShapeType="1"/>
            </p:cNvCxnSpPr>
            <p:nvPr/>
          </p:nvCxnSpPr>
          <p:spPr>
            <a:xfrm flipV="1">
              <a:off x="6712085" y="2224391"/>
              <a:ext cx="0" cy="232669"/>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32" name="Straight Arrow Connector 6">
              <a:extLst>
                <a:ext uri="{FF2B5EF4-FFF2-40B4-BE49-F238E27FC236}">
                  <a16:creationId xmlns:a16="http://schemas.microsoft.com/office/drawing/2014/main" id="{79396FC4-C4D4-BD6B-38EB-7C15FC839A7D}"/>
                </a:ext>
              </a:extLst>
            </p:cNvPr>
            <p:cNvCxnSpPr>
              <a:cxnSpLocks noGrp="1" noRot="1" noMove="1" noResize="1" noEditPoints="1" noAdjustHandles="1" noChangeArrowheads="1" noChangeShapeType="1"/>
            </p:cNvCxnSpPr>
            <p:nvPr/>
          </p:nvCxnSpPr>
          <p:spPr>
            <a:xfrm rot="10800000">
              <a:off x="6952680" y="2730231"/>
              <a:ext cx="1075882" cy="570689"/>
            </a:xfrm>
            <a:prstGeom prst="bentConnector3">
              <a:avLst>
                <a:gd name="adj1" fmla="val 573"/>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33" name="Straight Arrow Connector 6">
              <a:extLst>
                <a:ext uri="{FF2B5EF4-FFF2-40B4-BE49-F238E27FC236}">
                  <a16:creationId xmlns:a16="http://schemas.microsoft.com/office/drawing/2014/main" id="{7332F307-02A7-6AE0-DCBD-3B5C356EE2CC}"/>
                </a:ext>
              </a:extLst>
            </p:cNvPr>
            <p:cNvCxnSpPr>
              <a:cxnSpLocks noGrp="1" noRot="1" noMove="1" noResize="1" noEditPoints="1" noAdjustHandles="1" noChangeArrowheads="1" noChangeShapeType="1"/>
            </p:cNvCxnSpPr>
            <p:nvPr/>
          </p:nvCxnSpPr>
          <p:spPr>
            <a:xfrm flipV="1">
              <a:off x="8140731" y="2535081"/>
              <a:ext cx="0" cy="772324"/>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35" name="Straight Arrow Connector 6">
              <a:extLst>
                <a:ext uri="{FF2B5EF4-FFF2-40B4-BE49-F238E27FC236}">
                  <a16:creationId xmlns:a16="http://schemas.microsoft.com/office/drawing/2014/main" id="{865AE8F0-AAEA-B52D-CB7B-36AED831A9F4}"/>
                </a:ext>
              </a:extLst>
            </p:cNvPr>
            <p:cNvCxnSpPr>
              <a:cxnSpLocks noGrp="1" noRot="1" noMove="1" noResize="1" noEditPoints="1" noAdjustHandles="1" noChangeArrowheads="1" noChangeShapeType="1"/>
            </p:cNvCxnSpPr>
            <p:nvPr/>
          </p:nvCxnSpPr>
          <p:spPr>
            <a:xfrm>
              <a:off x="8479335" y="5213215"/>
              <a:ext cx="333925" cy="0"/>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37" name="Straight Arrow Connector 6">
              <a:extLst>
                <a:ext uri="{FF2B5EF4-FFF2-40B4-BE49-F238E27FC236}">
                  <a16:creationId xmlns:a16="http://schemas.microsoft.com/office/drawing/2014/main" id="{47687BDD-A0A9-141A-FE20-2A90C2A3D8B2}"/>
                </a:ext>
              </a:extLst>
            </p:cNvPr>
            <p:cNvCxnSpPr>
              <a:cxnSpLocks noGrp="1" noRot="1" noMove="1" noResize="1" noEditPoints="1" noAdjustHandles="1" noChangeArrowheads="1" noChangeShapeType="1"/>
            </p:cNvCxnSpPr>
            <p:nvPr/>
          </p:nvCxnSpPr>
          <p:spPr>
            <a:xfrm>
              <a:off x="8190689" y="6459166"/>
              <a:ext cx="0" cy="426151"/>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38" name="Straight Arrow Connector 6">
              <a:extLst>
                <a:ext uri="{FF2B5EF4-FFF2-40B4-BE49-F238E27FC236}">
                  <a16:creationId xmlns:a16="http://schemas.microsoft.com/office/drawing/2014/main" id="{446B210C-AB31-1687-44F0-8ED5E07FD216}"/>
                </a:ext>
              </a:extLst>
            </p:cNvPr>
            <p:cNvCxnSpPr>
              <a:cxnSpLocks noGrp="1" noRot="1" noMove="1" noResize="1" noEditPoints="1" noAdjustHandles="1" noChangeArrowheads="1" noChangeShapeType="1"/>
            </p:cNvCxnSpPr>
            <p:nvPr/>
          </p:nvCxnSpPr>
          <p:spPr>
            <a:xfrm flipV="1">
              <a:off x="7075251" y="6459166"/>
              <a:ext cx="997317" cy="311285"/>
            </a:xfrm>
            <a:prstGeom prst="bentConnector3">
              <a:avLst>
                <a:gd name="adj1" fmla="val 100721"/>
              </a:avLst>
            </a:prstGeom>
            <a:ln cap="flat">
              <a:solidFill>
                <a:schemeClr val="tx1"/>
              </a:solidFill>
              <a:bevel/>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39" name="Straight Arrow Connector 6">
              <a:extLst>
                <a:ext uri="{FF2B5EF4-FFF2-40B4-BE49-F238E27FC236}">
                  <a16:creationId xmlns:a16="http://schemas.microsoft.com/office/drawing/2014/main" id="{2CA39D84-44E5-FB33-FB5D-D4CEAE868896}"/>
                </a:ext>
              </a:extLst>
            </p:cNvPr>
            <p:cNvCxnSpPr>
              <a:cxnSpLocks noGrp="1" noRot="1" noMove="1" noResize="1" noEditPoints="1" noAdjustHandles="1" noChangeArrowheads="1" noChangeShapeType="1"/>
            </p:cNvCxnSpPr>
            <p:nvPr/>
          </p:nvCxnSpPr>
          <p:spPr>
            <a:xfrm flipH="1">
              <a:off x="6151800" y="6770451"/>
              <a:ext cx="471740" cy="0"/>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40" name="Straight Arrow Connector 6">
              <a:extLst>
                <a:ext uri="{FF2B5EF4-FFF2-40B4-BE49-F238E27FC236}">
                  <a16:creationId xmlns:a16="http://schemas.microsoft.com/office/drawing/2014/main" id="{619E64D6-588C-6C73-BF4C-A833C37FCE00}"/>
                </a:ext>
              </a:extLst>
            </p:cNvPr>
            <p:cNvCxnSpPr>
              <a:cxnSpLocks noGrp="1" noRot="1" noMove="1" noResize="1" noEditPoints="1" noAdjustHandles="1" noChangeArrowheads="1" noChangeShapeType="1"/>
            </p:cNvCxnSpPr>
            <p:nvPr/>
          </p:nvCxnSpPr>
          <p:spPr>
            <a:xfrm rot="10800000">
              <a:off x="3906418" y="7509753"/>
              <a:ext cx="581281" cy="131398"/>
            </a:xfrm>
            <a:prstGeom prst="bentConnector3">
              <a:avLst>
                <a:gd name="adj1" fmla="val 100205"/>
              </a:avLst>
            </a:prstGeom>
            <a:ln>
              <a:solidFill>
                <a:schemeClr val="tx1"/>
              </a:solidFill>
              <a:bevel/>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46" name="Straight Arrow Connector 6">
              <a:extLst>
                <a:ext uri="{FF2B5EF4-FFF2-40B4-BE49-F238E27FC236}">
                  <a16:creationId xmlns:a16="http://schemas.microsoft.com/office/drawing/2014/main" id="{70934D44-323F-5E4C-1032-74375DA24B35}"/>
                </a:ext>
              </a:extLst>
            </p:cNvPr>
            <p:cNvCxnSpPr>
              <a:cxnSpLocks noGrp="1" noRot="1" noMove="1" noResize="1" noEditPoints="1" noAdjustHandles="1" noChangeArrowheads="1" noChangeShapeType="1"/>
            </p:cNvCxnSpPr>
            <p:nvPr/>
          </p:nvCxnSpPr>
          <p:spPr>
            <a:xfrm>
              <a:off x="4396901" y="4257803"/>
              <a:ext cx="298315" cy="0"/>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47" name="Straight Arrow Connector 6">
              <a:extLst>
                <a:ext uri="{FF2B5EF4-FFF2-40B4-BE49-F238E27FC236}">
                  <a16:creationId xmlns:a16="http://schemas.microsoft.com/office/drawing/2014/main" id="{20E7F07D-ACFD-A31E-5FEC-A8A535246E98}"/>
                </a:ext>
              </a:extLst>
            </p:cNvPr>
            <p:cNvCxnSpPr>
              <a:cxnSpLocks noGrp="1" noRot="1" noMove="1" noResize="1" noEditPoints="1" noAdjustHandles="1" noChangeArrowheads="1" noChangeShapeType="1"/>
            </p:cNvCxnSpPr>
            <p:nvPr/>
          </p:nvCxnSpPr>
          <p:spPr>
            <a:xfrm>
              <a:off x="4396901" y="5286740"/>
              <a:ext cx="298315" cy="0"/>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48" name="Straight Arrow Connector 6">
              <a:extLst>
                <a:ext uri="{FF2B5EF4-FFF2-40B4-BE49-F238E27FC236}">
                  <a16:creationId xmlns:a16="http://schemas.microsoft.com/office/drawing/2014/main" id="{D0088A10-5061-BD61-5791-91A227841F96}"/>
                </a:ext>
              </a:extLst>
            </p:cNvPr>
            <p:cNvCxnSpPr>
              <a:cxnSpLocks noGrp="1" noRot="1" noMove="1" noResize="1" noEditPoints="1" noAdjustHandles="1" noChangeArrowheads="1" noChangeShapeType="1"/>
            </p:cNvCxnSpPr>
            <p:nvPr/>
          </p:nvCxnSpPr>
          <p:spPr>
            <a:xfrm>
              <a:off x="3216488" y="7509753"/>
              <a:ext cx="0" cy="317770"/>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100" name="Straight Arrow Connector 6">
              <a:extLst>
                <a:ext uri="{FF2B5EF4-FFF2-40B4-BE49-F238E27FC236}">
                  <a16:creationId xmlns:a16="http://schemas.microsoft.com/office/drawing/2014/main" id="{1E7A5070-B9F8-B9FD-DFFD-0A841810AA97}"/>
                </a:ext>
              </a:extLst>
            </p:cNvPr>
            <p:cNvCxnSpPr>
              <a:cxnSpLocks noGrp="1" noRot="1" noMove="1" noResize="1" noEditPoints="1" noAdjustHandles="1" noChangeArrowheads="1" noChangeShapeType="1"/>
            </p:cNvCxnSpPr>
            <p:nvPr/>
          </p:nvCxnSpPr>
          <p:spPr>
            <a:xfrm rot="5400000" flipH="1" flipV="1">
              <a:off x="7983028" y="4482714"/>
              <a:ext cx="1188833" cy="124740"/>
            </a:xfrm>
            <a:prstGeom prst="bentConnector3">
              <a:avLst>
                <a:gd name="adj1" fmla="val -186"/>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106" name="Straight Arrow Connector 6">
              <a:extLst>
                <a:ext uri="{FF2B5EF4-FFF2-40B4-BE49-F238E27FC236}">
                  <a16:creationId xmlns:a16="http://schemas.microsoft.com/office/drawing/2014/main" id="{9B902BE0-3D82-45FC-896A-D976FD140CC4}"/>
                </a:ext>
              </a:extLst>
            </p:cNvPr>
            <p:cNvCxnSpPr>
              <a:cxnSpLocks noGrp="1" noRot="1" noMove="1" noResize="1" noEditPoints="1" noAdjustHandles="1" noChangeArrowheads="1" noChangeShapeType="1"/>
            </p:cNvCxnSpPr>
            <p:nvPr/>
          </p:nvCxnSpPr>
          <p:spPr>
            <a:xfrm>
              <a:off x="8638287" y="3956534"/>
              <a:ext cx="174973" cy="0"/>
            </a:xfrm>
            <a:prstGeom prst="straightConnector1">
              <a:avLst/>
            </a:prstGeom>
            <a:ln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116" name="Straight Arrow Connector 6">
              <a:extLst>
                <a:ext uri="{FF2B5EF4-FFF2-40B4-BE49-F238E27FC236}">
                  <a16:creationId xmlns:a16="http://schemas.microsoft.com/office/drawing/2014/main" id="{FC59C2CA-BAD6-E72A-1BE6-D2C66A16661C}"/>
                </a:ext>
              </a:extLst>
            </p:cNvPr>
            <p:cNvCxnSpPr>
              <a:cxnSpLocks noGrp="1" noRot="1" noMove="1" noResize="1" noEditPoints="1" noAdjustHandles="1" noChangeArrowheads="1" noChangeShapeType="1"/>
            </p:cNvCxnSpPr>
            <p:nvPr/>
          </p:nvCxnSpPr>
          <p:spPr>
            <a:xfrm>
              <a:off x="9121425" y="3950667"/>
              <a:ext cx="243069" cy="0"/>
            </a:xfrm>
            <a:prstGeom prst="straightConnector1">
              <a:avLst/>
            </a:prstGeom>
            <a:ln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118" name="Straight Arrow Connector 6">
              <a:extLst>
                <a:ext uri="{FF2B5EF4-FFF2-40B4-BE49-F238E27FC236}">
                  <a16:creationId xmlns:a16="http://schemas.microsoft.com/office/drawing/2014/main" id="{FCC7D376-BCD1-7F2B-CFC3-C99B7F9D6452}"/>
                </a:ext>
              </a:extLst>
            </p:cNvPr>
            <p:cNvCxnSpPr>
              <a:cxnSpLocks noGrp="1" noRot="1" noMove="1" noResize="1" noEditPoints="1" noAdjustHandles="1" noChangeArrowheads="1" noChangeShapeType="1"/>
            </p:cNvCxnSpPr>
            <p:nvPr/>
          </p:nvCxnSpPr>
          <p:spPr>
            <a:xfrm rot="5400000" flipH="1" flipV="1">
              <a:off x="6623418" y="3605841"/>
              <a:ext cx="108244" cy="108000"/>
            </a:xfrm>
            <a:prstGeom prst="bentConnector3">
              <a:avLst>
                <a:gd name="adj1" fmla="val 2070"/>
              </a:avLst>
            </a:prstGeom>
            <a:ln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134" name="Straight Arrow Connector 6">
              <a:extLst>
                <a:ext uri="{FF2B5EF4-FFF2-40B4-BE49-F238E27FC236}">
                  <a16:creationId xmlns:a16="http://schemas.microsoft.com/office/drawing/2014/main" id="{508F109A-E4AE-9D40-04C9-D7C7AE00B64A}"/>
                </a:ext>
              </a:extLst>
            </p:cNvPr>
            <p:cNvCxnSpPr>
              <a:cxnSpLocks noGrp="1" noRot="1" noMove="1" noResize="1" noEditPoints="1" noAdjustHandles="1" noChangeArrowheads="1" noChangeShapeType="1"/>
            </p:cNvCxnSpPr>
            <p:nvPr/>
          </p:nvCxnSpPr>
          <p:spPr>
            <a:xfrm>
              <a:off x="8300936" y="6465651"/>
              <a:ext cx="512324" cy="304800"/>
            </a:xfrm>
            <a:prstGeom prst="bentConnector3">
              <a:avLst>
                <a:gd name="adj1" fmla="val -633"/>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145" name="Straight Arrow Connector 6">
              <a:extLst>
                <a:ext uri="{FF2B5EF4-FFF2-40B4-BE49-F238E27FC236}">
                  <a16:creationId xmlns:a16="http://schemas.microsoft.com/office/drawing/2014/main" id="{408D4265-2737-8BAE-A679-C73955A1E3A9}"/>
                </a:ext>
              </a:extLst>
            </p:cNvPr>
            <p:cNvCxnSpPr>
              <a:cxnSpLocks noGrp="1" noRot="1" noMove="1" noResize="1" noEditPoints="1" noAdjustHandles="1" noChangeArrowheads="1" noChangeShapeType="1"/>
            </p:cNvCxnSpPr>
            <p:nvPr/>
          </p:nvCxnSpPr>
          <p:spPr>
            <a:xfrm flipH="1">
              <a:off x="11160868" y="7162799"/>
              <a:ext cx="251923" cy="0"/>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147" name="Straight Arrow Connector 6">
              <a:extLst>
                <a:ext uri="{FF2B5EF4-FFF2-40B4-BE49-F238E27FC236}">
                  <a16:creationId xmlns:a16="http://schemas.microsoft.com/office/drawing/2014/main" id="{D066D053-E21E-E47B-ACFE-50D201A57D57}"/>
                </a:ext>
              </a:extLst>
            </p:cNvPr>
            <p:cNvCxnSpPr>
              <a:cxnSpLocks noGrp="1" noRot="1" noMove="1" noResize="1" noEditPoints="1" noAdjustHandles="1" noChangeArrowheads="1" noChangeShapeType="1"/>
            </p:cNvCxnSpPr>
            <p:nvPr/>
          </p:nvCxnSpPr>
          <p:spPr>
            <a:xfrm>
              <a:off x="12614523" y="7488654"/>
              <a:ext cx="0" cy="193052"/>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150" name="Straight Arrow Connector 6">
              <a:extLst>
                <a:ext uri="{FF2B5EF4-FFF2-40B4-BE49-F238E27FC236}">
                  <a16:creationId xmlns:a16="http://schemas.microsoft.com/office/drawing/2014/main" id="{8A78EB8E-CABA-B703-4DCD-0EA92555241B}"/>
                </a:ext>
              </a:extLst>
            </p:cNvPr>
            <p:cNvCxnSpPr>
              <a:cxnSpLocks noGrp="1" noRot="1" noMove="1" noResize="1" noEditPoints="1" noAdjustHandles="1" noChangeArrowheads="1" noChangeShapeType="1"/>
            </p:cNvCxnSpPr>
            <p:nvPr/>
          </p:nvCxnSpPr>
          <p:spPr>
            <a:xfrm flipH="1">
              <a:off x="7075251" y="3443590"/>
              <a:ext cx="251923" cy="0"/>
            </a:xfrm>
            <a:prstGeom prst="straightConnector1">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151" name="Straight Arrow Connector 6">
              <a:extLst>
                <a:ext uri="{FF2B5EF4-FFF2-40B4-BE49-F238E27FC236}">
                  <a16:creationId xmlns:a16="http://schemas.microsoft.com/office/drawing/2014/main" id="{6055F6F5-A5E6-9987-5FD2-51A3EA4D6DA5}"/>
                </a:ext>
              </a:extLst>
            </p:cNvPr>
            <p:cNvCxnSpPr>
              <a:cxnSpLocks noGrp="1" noRot="1" noMove="1" noResize="1" noEditPoints="1" noAdjustHandles="1" noChangeArrowheads="1" noChangeShapeType="1"/>
            </p:cNvCxnSpPr>
            <p:nvPr/>
          </p:nvCxnSpPr>
          <p:spPr>
            <a:xfrm>
              <a:off x="6089638" y="2754582"/>
              <a:ext cx="453834" cy="0"/>
            </a:xfrm>
            <a:prstGeom prst="straightConnector1">
              <a:avLst/>
            </a:prstGeom>
            <a:ln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153" name="Straight Arrow Connector 6">
              <a:extLst>
                <a:ext uri="{FF2B5EF4-FFF2-40B4-BE49-F238E27FC236}">
                  <a16:creationId xmlns:a16="http://schemas.microsoft.com/office/drawing/2014/main" id="{9DB12863-5834-8F41-06D2-B37DB3447D3E}"/>
                </a:ext>
              </a:extLst>
            </p:cNvPr>
            <p:cNvCxnSpPr>
              <a:cxnSpLocks noGrp="1" noRot="1" noMove="1" noResize="1" noEditPoints="1" noAdjustHandles="1" noChangeArrowheads="1" noChangeShapeType="1"/>
            </p:cNvCxnSpPr>
            <p:nvPr/>
          </p:nvCxnSpPr>
          <p:spPr>
            <a:xfrm>
              <a:off x="6151800" y="3443590"/>
              <a:ext cx="391672" cy="0"/>
            </a:xfrm>
            <a:prstGeom prst="straightConnector1">
              <a:avLst/>
            </a:prstGeom>
            <a:ln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155" name="Straight Arrow Connector 6">
              <a:extLst>
                <a:ext uri="{FF2B5EF4-FFF2-40B4-BE49-F238E27FC236}">
                  <a16:creationId xmlns:a16="http://schemas.microsoft.com/office/drawing/2014/main" id="{C96C0B56-FD6E-2CC3-7408-7D750EAA30BC}"/>
                </a:ext>
              </a:extLst>
            </p:cNvPr>
            <p:cNvCxnSpPr>
              <a:cxnSpLocks noGrp="1" noRot="1" noMove="1" noResize="1" noEditPoints="1" noAdjustHandles="1" noChangeArrowheads="1" noChangeShapeType="1"/>
            </p:cNvCxnSpPr>
            <p:nvPr/>
          </p:nvCxnSpPr>
          <p:spPr>
            <a:xfrm rot="10800000">
              <a:off x="11969296" y="2730232"/>
              <a:ext cx="339438" cy="171557"/>
            </a:xfrm>
            <a:prstGeom prst="bentConnector3">
              <a:avLst>
                <a:gd name="adj1" fmla="val 326"/>
              </a:avLst>
            </a:prstGeom>
            <a:ln cap="flat">
              <a:solidFill>
                <a:schemeClr val="tx1"/>
              </a:solidFill>
              <a:bevel/>
              <a:headEnd type="oval" w="sm" len="sm"/>
              <a:tailEnd type="none" w="sm" len="sm"/>
            </a:ln>
          </p:spPr>
          <p:style>
            <a:lnRef idx="2">
              <a:schemeClr val="accent1"/>
            </a:lnRef>
            <a:fillRef idx="0">
              <a:schemeClr val="accent1"/>
            </a:fillRef>
            <a:effectRef idx="1">
              <a:schemeClr val="accent1"/>
            </a:effectRef>
            <a:fontRef idx="minor">
              <a:schemeClr val="tx1"/>
            </a:fontRef>
          </p:style>
        </p:cxnSp>
        <p:cxnSp>
          <p:nvCxnSpPr>
            <p:cNvPr id="162" name="Straight Arrow Connector 6">
              <a:extLst>
                <a:ext uri="{FF2B5EF4-FFF2-40B4-BE49-F238E27FC236}">
                  <a16:creationId xmlns:a16="http://schemas.microsoft.com/office/drawing/2014/main" id="{4A5F1685-A207-9051-17E7-01BBE55F2D29}"/>
                </a:ext>
              </a:extLst>
            </p:cNvPr>
            <p:cNvCxnSpPr>
              <a:cxnSpLocks noGrp="1" noRot="1" noMove="1" noResize="1" noEditPoints="1" noAdjustHandles="1" noChangeArrowheads="1" noChangeShapeType="1"/>
            </p:cNvCxnSpPr>
            <p:nvPr/>
          </p:nvCxnSpPr>
          <p:spPr>
            <a:xfrm>
              <a:off x="11975781" y="2600528"/>
              <a:ext cx="0" cy="129703"/>
            </a:xfrm>
            <a:prstGeom prst="straightConnector1">
              <a:avLst/>
            </a:prstGeom>
            <a:ln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167" name="Straight Arrow Connector 6">
              <a:extLst>
                <a:ext uri="{FF2B5EF4-FFF2-40B4-BE49-F238E27FC236}">
                  <a16:creationId xmlns:a16="http://schemas.microsoft.com/office/drawing/2014/main" id="{C8BD271B-5A08-0E01-2B5C-99F072BE4877}"/>
                </a:ext>
              </a:extLst>
            </p:cNvPr>
            <p:cNvCxnSpPr>
              <a:cxnSpLocks noGrp="1" noRot="1" noMove="1" noResize="1" noEditPoints="1" noAdjustHandles="1" noChangeArrowheads="1" noChangeShapeType="1"/>
            </p:cNvCxnSpPr>
            <p:nvPr/>
          </p:nvCxnSpPr>
          <p:spPr>
            <a:xfrm>
              <a:off x="4945907" y="5629069"/>
              <a:ext cx="154967" cy="0"/>
            </a:xfrm>
            <a:prstGeom prst="straightConnector1">
              <a:avLst/>
            </a:prstGeom>
            <a:ln w="12700"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179" name="Group 178">
              <a:extLst>
                <a:ext uri="{FF2B5EF4-FFF2-40B4-BE49-F238E27FC236}">
                  <a16:creationId xmlns:a16="http://schemas.microsoft.com/office/drawing/2014/main" id="{6A8E7259-92F0-24AA-8A79-1CC44A4F0C18}"/>
                </a:ext>
              </a:extLst>
            </p:cNvPr>
            <p:cNvGrpSpPr>
              <a:grpSpLocks noGrp="1" noUngrp="1" noRot="1" noMove="1" noResize="1"/>
            </p:cNvGrpSpPr>
            <p:nvPr/>
          </p:nvGrpSpPr>
          <p:grpSpPr>
            <a:xfrm>
              <a:off x="4942327" y="4908891"/>
              <a:ext cx="258971" cy="72000"/>
              <a:chOff x="4942327" y="4908891"/>
              <a:chExt cx="258971" cy="72000"/>
            </a:xfrm>
          </p:grpSpPr>
          <p:cxnSp>
            <p:nvCxnSpPr>
              <p:cNvPr id="165" name="Straight Arrow Connector 6">
                <a:extLst>
                  <a:ext uri="{FF2B5EF4-FFF2-40B4-BE49-F238E27FC236}">
                    <a16:creationId xmlns:a16="http://schemas.microsoft.com/office/drawing/2014/main" id="{6E772B05-D7BD-4A9D-D244-323E1D0443A2}"/>
                  </a:ext>
                </a:extLst>
              </p:cNvPr>
              <p:cNvCxnSpPr>
                <a:cxnSpLocks noGrp="1" noRot="1" noMove="1" noResize="1" noEditPoints="1" noAdjustHandles="1" noChangeArrowheads="1" noChangeShapeType="1"/>
              </p:cNvCxnSpPr>
              <p:nvPr/>
            </p:nvCxnSpPr>
            <p:spPr>
              <a:xfrm>
                <a:off x="4942327" y="4938406"/>
                <a:ext cx="154967" cy="0"/>
              </a:xfrm>
              <a:prstGeom prst="straightConnector1">
                <a:avLst/>
              </a:prstGeom>
              <a:ln w="12700"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172" name="Group 171">
                <a:extLst>
                  <a:ext uri="{FF2B5EF4-FFF2-40B4-BE49-F238E27FC236}">
                    <a16:creationId xmlns:a16="http://schemas.microsoft.com/office/drawing/2014/main" id="{682DD373-F0E7-3F0C-217A-8DC22C62F3F8}"/>
                  </a:ext>
                </a:extLst>
              </p:cNvPr>
              <p:cNvGrpSpPr>
                <a:grpSpLocks noGrp="1" noUngrp="1" noRot="1" noChangeAspect="1" noMove="1" noResize="1"/>
              </p:cNvGrpSpPr>
              <p:nvPr/>
            </p:nvGrpSpPr>
            <p:grpSpPr>
              <a:xfrm>
                <a:off x="5129298" y="4908891"/>
                <a:ext cx="72000" cy="72000"/>
                <a:chOff x="5453528" y="4754247"/>
                <a:chExt cx="360000" cy="360000"/>
              </a:xfrm>
            </p:grpSpPr>
            <p:sp>
              <p:nvSpPr>
                <p:cNvPr id="168" name="Oval 167">
                  <a:extLst>
                    <a:ext uri="{FF2B5EF4-FFF2-40B4-BE49-F238E27FC236}">
                      <a16:creationId xmlns:a16="http://schemas.microsoft.com/office/drawing/2014/main" id="{7B8506AA-A8BF-D74F-E893-1FAD3E110887}"/>
                    </a:ext>
                  </a:extLst>
                </p:cNvPr>
                <p:cNvSpPr>
                  <a:spLocks noGrp="1" noRot="1" noChangeAspect="1" noMove="1" noResize="1" noEditPoints="1" noAdjustHandles="1" noChangeArrowheads="1" noChangeShapeType="1"/>
                </p:cNvSpPr>
                <p:nvPr/>
              </p:nvSpPr>
              <p:spPr>
                <a:xfrm>
                  <a:off x="5453528" y="4754247"/>
                  <a:ext cx="360000" cy="36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Graphic 169" descr="Close with solid fill">
                  <a:extLst>
                    <a:ext uri="{FF2B5EF4-FFF2-40B4-BE49-F238E27FC236}">
                      <a16:creationId xmlns:a16="http://schemas.microsoft.com/office/drawing/2014/main" id="{99F07BFE-DC21-861D-D973-E80579AA0BA6}"/>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5472805" y="4772247"/>
                  <a:ext cx="324000" cy="324000"/>
                </a:xfrm>
                <a:prstGeom prst="rect">
                  <a:avLst/>
                </a:prstGeom>
              </p:spPr>
            </p:pic>
          </p:grpSp>
        </p:grpSp>
        <p:grpSp>
          <p:nvGrpSpPr>
            <p:cNvPr id="173" name="Group 172">
              <a:extLst>
                <a:ext uri="{FF2B5EF4-FFF2-40B4-BE49-F238E27FC236}">
                  <a16:creationId xmlns:a16="http://schemas.microsoft.com/office/drawing/2014/main" id="{05C8D303-1A78-D734-D154-A6E40F7D618A}"/>
                </a:ext>
              </a:extLst>
            </p:cNvPr>
            <p:cNvGrpSpPr>
              <a:grpSpLocks noGrp="1" noUngrp="1" noRot="1" noChangeAspect="1" noMove="1" noResize="1"/>
            </p:cNvGrpSpPr>
            <p:nvPr/>
          </p:nvGrpSpPr>
          <p:grpSpPr>
            <a:xfrm>
              <a:off x="5132543" y="5593069"/>
              <a:ext cx="72000" cy="72000"/>
              <a:chOff x="5453528" y="4754247"/>
              <a:chExt cx="360000" cy="360000"/>
            </a:xfrm>
          </p:grpSpPr>
          <p:sp>
            <p:nvSpPr>
              <p:cNvPr id="174" name="Oval 173">
                <a:extLst>
                  <a:ext uri="{FF2B5EF4-FFF2-40B4-BE49-F238E27FC236}">
                    <a16:creationId xmlns:a16="http://schemas.microsoft.com/office/drawing/2014/main" id="{30C98D66-770C-B1FB-DC53-6BA8146BE8F8}"/>
                  </a:ext>
                </a:extLst>
              </p:cNvPr>
              <p:cNvSpPr>
                <a:spLocks noGrp="1" noRot="1" noChangeAspect="1" noMove="1" noResize="1" noEditPoints="1" noAdjustHandles="1" noChangeArrowheads="1" noChangeShapeType="1"/>
              </p:cNvSpPr>
              <p:nvPr/>
            </p:nvSpPr>
            <p:spPr>
              <a:xfrm>
                <a:off x="5453528" y="4754247"/>
                <a:ext cx="360000" cy="36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Graphic 174" descr="Close with solid fill">
                <a:extLst>
                  <a:ext uri="{FF2B5EF4-FFF2-40B4-BE49-F238E27FC236}">
                    <a16:creationId xmlns:a16="http://schemas.microsoft.com/office/drawing/2014/main" id="{B592A79F-E9C0-47D8-0514-19A6EECEE4AA}"/>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5472805" y="4772247"/>
                <a:ext cx="324000" cy="324000"/>
              </a:xfrm>
              <a:prstGeom prst="rect">
                <a:avLst/>
              </a:prstGeom>
            </p:spPr>
          </p:pic>
        </p:grpSp>
        <p:grpSp>
          <p:nvGrpSpPr>
            <p:cNvPr id="180" name="Group 179">
              <a:extLst>
                <a:ext uri="{FF2B5EF4-FFF2-40B4-BE49-F238E27FC236}">
                  <a16:creationId xmlns:a16="http://schemas.microsoft.com/office/drawing/2014/main" id="{BBB242BF-B152-D785-DD54-070C6015F240}"/>
                </a:ext>
              </a:extLst>
            </p:cNvPr>
            <p:cNvGrpSpPr>
              <a:grpSpLocks noGrp="1" noUngrp="1" noRot="1" noMove="1" noResize="1"/>
            </p:cNvGrpSpPr>
            <p:nvPr/>
          </p:nvGrpSpPr>
          <p:grpSpPr>
            <a:xfrm>
              <a:off x="6102795" y="6393651"/>
              <a:ext cx="258971" cy="72000"/>
              <a:chOff x="4942327" y="4908891"/>
              <a:chExt cx="258971" cy="72000"/>
            </a:xfrm>
          </p:grpSpPr>
          <p:cxnSp>
            <p:nvCxnSpPr>
              <p:cNvPr id="181" name="Straight Arrow Connector 6">
                <a:extLst>
                  <a:ext uri="{FF2B5EF4-FFF2-40B4-BE49-F238E27FC236}">
                    <a16:creationId xmlns:a16="http://schemas.microsoft.com/office/drawing/2014/main" id="{CE31DDC0-F19A-90DD-E8C7-BFEC8B650F7B}"/>
                  </a:ext>
                </a:extLst>
              </p:cNvPr>
              <p:cNvCxnSpPr>
                <a:cxnSpLocks noGrp="1" noRot="1" noMove="1" noResize="1" noEditPoints="1" noAdjustHandles="1" noChangeArrowheads="1" noChangeShapeType="1"/>
              </p:cNvCxnSpPr>
              <p:nvPr/>
            </p:nvCxnSpPr>
            <p:spPr>
              <a:xfrm>
                <a:off x="4942327" y="4938406"/>
                <a:ext cx="154967" cy="0"/>
              </a:xfrm>
              <a:prstGeom prst="straightConnector1">
                <a:avLst/>
              </a:prstGeom>
              <a:ln w="12700"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182" name="Group 181">
                <a:extLst>
                  <a:ext uri="{FF2B5EF4-FFF2-40B4-BE49-F238E27FC236}">
                    <a16:creationId xmlns:a16="http://schemas.microsoft.com/office/drawing/2014/main" id="{1A1C9C96-6BA3-FE22-63B4-F2AD9B0EBD12}"/>
                  </a:ext>
                </a:extLst>
              </p:cNvPr>
              <p:cNvGrpSpPr>
                <a:grpSpLocks noGrp="1" noUngrp="1" noRot="1" noChangeAspect="1" noMove="1" noResize="1"/>
              </p:cNvGrpSpPr>
              <p:nvPr/>
            </p:nvGrpSpPr>
            <p:grpSpPr>
              <a:xfrm>
                <a:off x="5129298" y="4908891"/>
                <a:ext cx="72000" cy="72000"/>
                <a:chOff x="5453528" y="4754247"/>
                <a:chExt cx="360000" cy="360000"/>
              </a:xfrm>
            </p:grpSpPr>
            <p:sp>
              <p:nvSpPr>
                <p:cNvPr id="183" name="Oval 182">
                  <a:extLst>
                    <a:ext uri="{FF2B5EF4-FFF2-40B4-BE49-F238E27FC236}">
                      <a16:creationId xmlns:a16="http://schemas.microsoft.com/office/drawing/2014/main" id="{72C302AF-A551-89B5-09F6-8F8B23B51D25}"/>
                    </a:ext>
                  </a:extLst>
                </p:cNvPr>
                <p:cNvSpPr>
                  <a:spLocks noGrp="1" noRot="1" noChangeAspect="1" noMove="1" noResize="1" noEditPoints="1" noAdjustHandles="1" noChangeArrowheads="1" noChangeShapeType="1"/>
                </p:cNvSpPr>
                <p:nvPr/>
              </p:nvSpPr>
              <p:spPr>
                <a:xfrm>
                  <a:off x="5453528" y="4754247"/>
                  <a:ext cx="360000" cy="36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Graphic 183" descr="Close with solid fill">
                  <a:extLst>
                    <a:ext uri="{FF2B5EF4-FFF2-40B4-BE49-F238E27FC236}">
                      <a16:creationId xmlns:a16="http://schemas.microsoft.com/office/drawing/2014/main" id="{04FF20DD-481F-4120-DAE0-50189FB12012}"/>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5472805" y="4772247"/>
                  <a:ext cx="324000" cy="324000"/>
                </a:xfrm>
                <a:prstGeom prst="rect">
                  <a:avLst/>
                </a:prstGeom>
              </p:spPr>
            </p:pic>
          </p:grpSp>
        </p:grpSp>
        <p:grpSp>
          <p:nvGrpSpPr>
            <p:cNvPr id="185" name="Group 184">
              <a:extLst>
                <a:ext uri="{FF2B5EF4-FFF2-40B4-BE49-F238E27FC236}">
                  <a16:creationId xmlns:a16="http://schemas.microsoft.com/office/drawing/2014/main" id="{EB476D7A-9083-97F8-D4B3-163FCE13281D}"/>
                </a:ext>
              </a:extLst>
            </p:cNvPr>
            <p:cNvGrpSpPr>
              <a:grpSpLocks noGrp="1" noUngrp="1" noRot="1" noMove="1" noResize="1"/>
            </p:cNvGrpSpPr>
            <p:nvPr/>
          </p:nvGrpSpPr>
          <p:grpSpPr>
            <a:xfrm>
              <a:off x="6936133" y="6403380"/>
              <a:ext cx="258971" cy="72000"/>
              <a:chOff x="4942327" y="4908891"/>
              <a:chExt cx="258971" cy="72000"/>
            </a:xfrm>
          </p:grpSpPr>
          <p:cxnSp>
            <p:nvCxnSpPr>
              <p:cNvPr id="186" name="Straight Arrow Connector 6">
                <a:extLst>
                  <a:ext uri="{FF2B5EF4-FFF2-40B4-BE49-F238E27FC236}">
                    <a16:creationId xmlns:a16="http://schemas.microsoft.com/office/drawing/2014/main" id="{48509D9A-DCFB-C24B-EBAE-08CCE8C82DED}"/>
                  </a:ext>
                </a:extLst>
              </p:cNvPr>
              <p:cNvCxnSpPr>
                <a:cxnSpLocks noGrp="1" noRot="1" noMove="1" noResize="1" noEditPoints="1" noAdjustHandles="1" noChangeArrowheads="1" noChangeShapeType="1"/>
              </p:cNvCxnSpPr>
              <p:nvPr/>
            </p:nvCxnSpPr>
            <p:spPr>
              <a:xfrm>
                <a:off x="4942327" y="4938406"/>
                <a:ext cx="154967" cy="0"/>
              </a:xfrm>
              <a:prstGeom prst="straightConnector1">
                <a:avLst/>
              </a:prstGeom>
              <a:ln w="12700"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187" name="Group 186">
                <a:extLst>
                  <a:ext uri="{FF2B5EF4-FFF2-40B4-BE49-F238E27FC236}">
                    <a16:creationId xmlns:a16="http://schemas.microsoft.com/office/drawing/2014/main" id="{6130CA5F-3D31-0E37-377A-3135FB3E9B43}"/>
                  </a:ext>
                </a:extLst>
              </p:cNvPr>
              <p:cNvGrpSpPr>
                <a:grpSpLocks noGrp="1" noUngrp="1" noRot="1" noChangeAspect="1" noMove="1" noResize="1"/>
              </p:cNvGrpSpPr>
              <p:nvPr/>
            </p:nvGrpSpPr>
            <p:grpSpPr>
              <a:xfrm>
                <a:off x="5129298" y="4908891"/>
                <a:ext cx="72000" cy="72000"/>
                <a:chOff x="5453528" y="4754247"/>
                <a:chExt cx="360000" cy="360000"/>
              </a:xfrm>
            </p:grpSpPr>
            <p:sp>
              <p:nvSpPr>
                <p:cNvPr id="188" name="Oval 187">
                  <a:extLst>
                    <a:ext uri="{FF2B5EF4-FFF2-40B4-BE49-F238E27FC236}">
                      <a16:creationId xmlns:a16="http://schemas.microsoft.com/office/drawing/2014/main" id="{C1657A20-820B-CFF4-71C6-1285849A6AD4}"/>
                    </a:ext>
                  </a:extLst>
                </p:cNvPr>
                <p:cNvSpPr>
                  <a:spLocks noGrp="1" noRot="1" noChangeAspect="1" noMove="1" noResize="1" noEditPoints="1" noAdjustHandles="1" noChangeArrowheads="1" noChangeShapeType="1"/>
                </p:cNvSpPr>
                <p:nvPr/>
              </p:nvSpPr>
              <p:spPr>
                <a:xfrm>
                  <a:off x="5453528" y="4754247"/>
                  <a:ext cx="360000" cy="36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Graphic 188" descr="Close with solid fill">
                  <a:extLst>
                    <a:ext uri="{FF2B5EF4-FFF2-40B4-BE49-F238E27FC236}">
                      <a16:creationId xmlns:a16="http://schemas.microsoft.com/office/drawing/2014/main" id="{9EE7E3F3-0479-7369-77FC-10999872DFD3}"/>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5472805" y="4772247"/>
                  <a:ext cx="324000" cy="324000"/>
                </a:xfrm>
                <a:prstGeom prst="rect">
                  <a:avLst/>
                </a:prstGeom>
              </p:spPr>
            </p:pic>
          </p:grpSp>
        </p:grpSp>
        <p:grpSp>
          <p:nvGrpSpPr>
            <p:cNvPr id="190" name="Group 189">
              <a:extLst>
                <a:ext uri="{FF2B5EF4-FFF2-40B4-BE49-F238E27FC236}">
                  <a16:creationId xmlns:a16="http://schemas.microsoft.com/office/drawing/2014/main" id="{87D0CD96-C111-A523-9B70-47716287AF8A}"/>
                </a:ext>
              </a:extLst>
            </p:cNvPr>
            <p:cNvGrpSpPr>
              <a:grpSpLocks noGrp="1" noUngrp="1" noRot="1" noMove="1" noResize="1"/>
            </p:cNvGrpSpPr>
            <p:nvPr/>
          </p:nvGrpSpPr>
          <p:grpSpPr>
            <a:xfrm rot="10800000">
              <a:off x="5646478" y="7077829"/>
              <a:ext cx="258971" cy="72000"/>
              <a:chOff x="4942327" y="4908891"/>
              <a:chExt cx="258971" cy="72000"/>
            </a:xfrm>
          </p:grpSpPr>
          <p:cxnSp>
            <p:nvCxnSpPr>
              <p:cNvPr id="191" name="Straight Arrow Connector 6">
                <a:extLst>
                  <a:ext uri="{FF2B5EF4-FFF2-40B4-BE49-F238E27FC236}">
                    <a16:creationId xmlns:a16="http://schemas.microsoft.com/office/drawing/2014/main" id="{4CD53D53-3912-2D64-259C-98132A29E7F3}"/>
                  </a:ext>
                </a:extLst>
              </p:cNvPr>
              <p:cNvCxnSpPr>
                <a:cxnSpLocks noGrp="1" noRot="1" noMove="1" noResize="1" noEditPoints="1" noAdjustHandles="1" noChangeArrowheads="1" noChangeShapeType="1"/>
              </p:cNvCxnSpPr>
              <p:nvPr/>
            </p:nvCxnSpPr>
            <p:spPr>
              <a:xfrm>
                <a:off x="4942327" y="4938406"/>
                <a:ext cx="154967" cy="0"/>
              </a:xfrm>
              <a:prstGeom prst="straightConnector1">
                <a:avLst/>
              </a:prstGeom>
              <a:ln w="12700"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192" name="Group 191">
                <a:extLst>
                  <a:ext uri="{FF2B5EF4-FFF2-40B4-BE49-F238E27FC236}">
                    <a16:creationId xmlns:a16="http://schemas.microsoft.com/office/drawing/2014/main" id="{3667D290-3728-EA40-CAEF-E249BDF04147}"/>
                  </a:ext>
                </a:extLst>
              </p:cNvPr>
              <p:cNvGrpSpPr>
                <a:grpSpLocks noGrp="1" noUngrp="1" noRot="1" noChangeAspect="1" noMove="1" noResize="1"/>
              </p:cNvGrpSpPr>
              <p:nvPr/>
            </p:nvGrpSpPr>
            <p:grpSpPr>
              <a:xfrm>
                <a:off x="5129298" y="4908891"/>
                <a:ext cx="72000" cy="72000"/>
                <a:chOff x="5453528" y="4754247"/>
                <a:chExt cx="360000" cy="360000"/>
              </a:xfrm>
            </p:grpSpPr>
            <p:sp>
              <p:nvSpPr>
                <p:cNvPr id="193" name="Oval 192">
                  <a:extLst>
                    <a:ext uri="{FF2B5EF4-FFF2-40B4-BE49-F238E27FC236}">
                      <a16:creationId xmlns:a16="http://schemas.microsoft.com/office/drawing/2014/main" id="{69E97F9E-D7BA-E81D-888F-E7D2D6FA77D4}"/>
                    </a:ext>
                  </a:extLst>
                </p:cNvPr>
                <p:cNvSpPr>
                  <a:spLocks noGrp="1" noRot="1" noChangeAspect="1" noMove="1" noResize="1" noEditPoints="1" noAdjustHandles="1" noChangeArrowheads="1" noChangeShapeType="1"/>
                </p:cNvSpPr>
                <p:nvPr/>
              </p:nvSpPr>
              <p:spPr>
                <a:xfrm>
                  <a:off x="5453528" y="4754247"/>
                  <a:ext cx="360000" cy="36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 name="Graphic 193" descr="Close with solid fill">
                  <a:extLst>
                    <a:ext uri="{FF2B5EF4-FFF2-40B4-BE49-F238E27FC236}">
                      <a16:creationId xmlns:a16="http://schemas.microsoft.com/office/drawing/2014/main" id="{A083E53F-EE82-FB9E-9727-361222005932}"/>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5472805" y="4772247"/>
                  <a:ext cx="324000" cy="324000"/>
                </a:xfrm>
                <a:prstGeom prst="rect">
                  <a:avLst/>
                </a:prstGeom>
              </p:spPr>
            </p:pic>
          </p:grpSp>
        </p:grpSp>
        <p:grpSp>
          <p:nvGrpSpPr>
            <p:cNvPr id="195" name="Group 194">
              <a:extLst>
                <a:ext uri="{FF2B5EF4-FFF2-40B4-BE49-F238E27FC236}">
                  <a16:creationId xmlns:a16="http://schemas.microsoft.com/office/drawing/2014/main" id="{1F52C0FE-F5F7-021A-5437-1F2F909BBCF7}"/>
                </a:ext>
              </a:extLst>
            </p:cNvPr>
            <p:cNvGrpSpPr>
              <a:grpSpLocks noGrp="1" noUngrp="1" noRot="1" noMove="1" noResize="1"/>
            </p:cNvGrpSpPr>
            <p:nvPr/>
          </p:nvGrpSpPr>
          <p:grpSpPr>
            <a:xfrm>
              <a:off x="8502316" y="7911167"/>
              <a:ext cx="258971" cy="72000"/>
              <a:chOff x="4942327" y="4908891"/>
              <a:chExt cx="258971" cy="72000"/>
            </a:xfrm>
          </p:grpSpPr>
          <p:cxnSp>
            <p:nvCxnSpPr>
              <p:cNvPr id="196" name="Straight Arrow Connector 6">
                <a:extLst>
                  <a:ext uri="{FF2B5EF4-FFF2-40B4-BE49-F238E27FC236}">
                    <a16:creationId xmlns:a16="http://schemas.microsoft.com/office/drawing/2014/main" id="{CB3A4F04-F37D-D61F-E8CE-4DC1F8BF2991}"/>
                  </a:ext>
                </a:extLst>
              </p:cNvPr>
              <p:cNvCxnSpPr>
                <a:cxnSpLocks noGrp="1" noRot="1" noMove="1" noResize="1" noEditPoints="1" noAdjustHandles="1" noChangeArrowheads="1" noChangeShapeType="1"/>
              </p:cNvCxnSpPr>
              <p:nvPr/>
            </p:nvCxnSpPr>
            <p:spPr>
              <a:xfrm>
                <a:off x="4942327" y="4938406"/>
                <a:ext cx="154967" cy="0"/>
              </a:xfrm>
              <a:prstGeom prst="straightConnector1">
                <a:avLst/>
              </a:prstGeom>
              <a:ln w="12700"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197" name="Group 196">
                <a:extLst>
                  <a:ext uri="{FF2B5EF4-FFF2-40B4-BE49-F238E27FC236}">
                    <a16:creationId xmlns:a16="http://schemas.microsoft.com/office/drawing/2014/main" id="{0EB23DAC-83EE-0D24-A7C1-484A934089DB}"/>
                  </a:ext>
                </a:extLst>
              </p:cNvPr>
              <p:cNvGrpSpPr>
                <a:grpSpLocks noGrp="1" noUngrp="1" noRot="1" noChangeAspect="1" noMove="1" noResize="1"/>
              </p:cNvGrpSpPr>
              <p:nvPr/>
            </p:nvGrpSpPr>
            <p:grpSpPr>
              <a:xfrm>
                <a:off x="5129298" y="4908891"/>
                <a:ext cx="72000" cy="72000"/>
                <a:chOff x="5453528" y="4754247"/>
                <a:chExt cx="360000" cy="360000"/>
              </a:xfrm>
            </p:grpSpPr>
            <p:sp>
              <p:nvSpPr>
                <p:cNvPr id="198" name="Oval 197">
                  <a:extLst>
                    <a:ext uri="{FF2B5EF4-FFF2-40B4-BE49-F238E27FC236}">
                      <a16:creationId xmlns:a16="http://schemas.microsoft.com/office/drawing/2014/main" id="{BD832EB2-4ED9-A9B4-D4E3-DD099315747F}"/>
                    </a:ext>
                  </a:extLst>
                </p:cNvPr>
                <p:cNvSpPr>
                  <a:spLocks noGrp="1" noRot="1" noChangeAspect="1" noMove="1" noResize="1" noEditPoints="1" noAdjustHandles="1" noChangeArrowheads="1" noChangeShapeType="1"/>
                </p:cNvSpPr>
                <p:nvPr/>
              </p:nvSpPr>
              <p:spPr>
                <a:xfrm>
                  <a:off x="5453528" y="4754247"/>
                  <a:ext cx="360000" cy="36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Graphic 198" descr="Close with solid fill">
                  <a:extLst>
                    <a:ext uri="{FF2B5EF4-FFF2-40B4-BE49-F238E27FC236}">
                      <a16:creationId xmlns:a16="http://schemas.microsoft.com/office/drawing/2014/main" id="{66B3C256-122A-0031-9CC5-8D9A99878293}"/>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5472805" y="4772247"/>
                  <a:ext cx="324000" cy="324000"/>
                </a:xfrm>
                <a:prstGeom prst="rect">
                  <a:avLst/>
                </a:prstGeom>
              </p:spPr>
            </p:pic>
          </p:grpSp>
        </p:grpSp>
        <p:cxnSp>
          <p:nvCxnSpPr>
            <p:cNvPr id="201" name="Straight Arrow Connector 6">
              <a:extLst>
                <a:ext uri="{FF2B5EF4-FFF2-40B4-BE49-F238E27FC236}">
                  <a16:creationId xmlns:a16="http://schemas.microsoft.com/office/drawing/2014/main" id="{4DEE7D32-30AF-6B38-3A81-F992B3644B29}"/>
                </a:ext>
              </a:extLst>
            </p:cNvPr>
            <p:cNvCxnSpPr>
              <a:cxnSpLocks noGrp="1" noRot="1" noMove="1" noResize="1" noEditPoints="1" noAdjustHandles="1" noChangeArrowheads="1" noChangeShapeType="1"/>
            </p:cNvCxnSpPr>
            <p:nvPr/>
          </p:nvCxnSpPr>
          <p:spPr>
            <a:xfrm>
              <a:off x="9121425" y="4396624"/>
              <a:ext cx="110901" cy="0"/>
            </a:xfrm>
            <a:prstGeom prst="straightConnector1">
              <a:avLst/>
            </a:prstGeom>
            <a:ln w="12700" cap="flat">
              <a:solidFill>
                <a:schemeClr val="tx1"/>
              </a:solidFill>
              <a:beve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202" name="Group 201">
              <a:extLst>
                <a:ext uri="{FF2B5EF4-FFF2-40B4-BE49-F238E27FC236}">
                  <a16:creationId xmlns:a16="http://schemas.microsoft.com/office/drawing/2014/main" id="{CC4A1420-35BD-0E60-BC98-29BEFCD3D53B}"/>
                </a:ext>
              </a:extLst>
            </p:cNvPr>
            <p:cNvGrpSpPr>
              <a:grpSpLocks noGrp="1" noUngrp="1" noRot="1" noChangeAspect="1" noMove="1" noResize="1"/>
            </p:cNvGrpSpPr>
            <p:nvPr/>
          </p:nvGrpSpPr>
          <p:grpSpPr>
            <a:xfrm>
              <a:off x="9277300" y="4360624"/>
              <a:ext cx="72000" cy="72000"/>
              <a:chOff x="5453528" y="4754247"/>
              <a:chExt cx="360000" cy="360000"/>
            </a:xfrm>
          </p:grpSpPr>
          <p:sp>
            <p:nvSpPr>
              <p:cNvPr id="203" name="Oval 202">
                <a:extLst>
                  <a:ext uri="{FF2B5EF4-FFF2-40B4-BE49-F238E27FC236}">
                    <a16:creationId xmlns:a16="http://schemas.microsoft.com/office/drawing/2014/main" id="{64411666-34AF-D4B5-AA5E-10826180633D}"/>
                  </a:ext>
                </a:extLst>
              </p:cNvPr>
              <p:cNvSpPr>
                <a:spLocks noGrp="1" noRot="1" noChangeAspect="1" noMove="1" noResize="1" noEditPoints="1" noAdjustHandles="1" noChangeArrowheads="1" noChangeShapeType="1"/>
              </p:cNvSpPr>
              <p:nvPr/>
            </p:nvSpPr>
            <p:spPr>
              <a:xfrm>
                <a:off x="5453528" y="4754247"/>
                <a:ext cx="360000" cy="36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Graphic 203" descr="Close with solid fill">
                <a:extLst>
                  <a:ext uri="{FF2B5EF4-FFF2-40B4-BE49-F238E27FC236}">
                    <a16:creationId xmlns:a16="http://schemas.microsoft.com/office/drawing/2014/main" id="{0E0185ED-FD73-B7F5-FE4A-93C58A7831E0}"/>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5472805" y="4772247"/>
                <a:ext cx="324000" cy="324000"/>
              </a:xfrm>
              <a:prstGeom prst="rect">
                <a:avLst/>
              </a:prstGeom>
            </p:spPr>
          </p:pic>
        </p:grpSp>
        <p:pic>
          <p:nvPicPr>
            <p:cNvPr id="207" name="Graphic 206" descr="Camera outline">
              <a:extLst>
                <a:ext uri="{FF2B5EF4-FFF2-40B4-BE49-F238E27FC236}">
                  <a16:creationId xmlns:a16="http://schemas.microsoft.com/office/drawing/2014/main" id="{CC7512A3-A877-5AF1-E608-505010AA5573}"/>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2205406" y="1958503"/>
              <a:ext cx="201038" cy="201038"/>
            </a:xfrm>
            <a:prstGeom prst="rect">
              <a:avLst/>
            </a:prstGeom>
          </p:spPr>
        </p:pic>
        <p:sp>
          <p:nvSpPr>
            <p:cNvPr id="208" name="TextBox 207">
              <a:extLst>
                <a:ext uri="{FF2B5EF4-FFF2-40B4-BE49-F238E27FC236}">
                  <a16:creationId xmlns:a16="http://schemas.microsoft.com/office/drawing/2014/main" id="{AAEB54C2-17D9-86E6-BE1A-D167A3CBFE33}"/>
                </a:ext>
              </a:extLst>
            </p:cNvPr>
            <p:cNvSpPr txBox="1">
              <a:spLocks noGrp="1" noRot="1" noMove="1" noResize="1" noEditPoints="1" noAdjustHandles="1" noChangeArrowheads="1" noChangeShapeType="1"/>
            </p:cNvSpPr>
            <p:nvPr/>
          </p:nvSpPr>
          <p:spPr>
            <a:xfrm>
              <a:off x="2335708" y="1958503"/>
              <a:ext cx="1735619" cy="33855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Camera</a:t>
              </a:r>
            </a:p>
            <a:p>
              <a:r>
                <a:rPr lang="en-US" sz="800" dirty="0">
                  <a:latin typeface="Helvetica Neue" panose="02000503000000020004" pitchFamily="2" charset="0"/>
                  <a:ea typeface="Helvetica Neue" panose="02000503000000020004" pitchFamily="2" charset="0"/>
                  <a:cs typeface="Helvetica Neue" panose="02000503000000020004" pitchFamily="2" charset="0"/>
                </a:rPr>
                <a:t>12 MP Rear</a:t>
              </a:r>
            </a:p>
          </p:txBody>
        </p:sp>
        <p:sp>
          <p:nvSpPr>
            <p:cNvPr id="210" name="TextBox 209">
              <a:extLst>
                <a:ext uri="{FF2B5EF4-FFF2-40B4-BE49-F238E27FC236}">
                  <a16:creationId xmlns:a16="http://schemas.microsoft.com/office/drawing/2014/main" id="{60AEFACD-09FC-DEDB-C513-F69014A8273D}"/>
                </a:ext>
              </a:extLst>
            </p:cNvPr>
            <p:cNvSpPr txBox="1">
              <a:spLocks noGrp="1" noRot="1" noMove="1" noResize="1" noEditPoints="1" noAdjustHandles="1" noChangeArrowheads="1" noChangeShapeType="1"/>
            </p:cNvSpPr>
            <p:nvPr/>
          </p:nvSpPr>
          <p:spPr>
            <a:xfrm>
              <a:off x="3899931" y="2385084"/>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Power Button</a:t>
              </a:r>
            </a:p>
          </p:txBody>
        </p:sp>
        <p:sp>
          <p:nvSpPr>
            <p:cNvPr id="211" name="TextBox 210">
              <a:extLst>
                <a:ext uri="{FF2B5EF4-FFF2-40B4-BE49-F238E27FC236}">
                  <a16:creationId xmlns:a16="http://schemas.microsoft.com/office/drawing/2014/main" id="{98B3F75C-A609-91F3-4B93-F8495E61727B}"/>
                </a:ext>
              </a:extLst>
            </p:cNvPr>
            <p:cNvSpPr txBox="1">
              <a:spLocks noGrp="1" noRot="1" noMove="1" noResize="1" noEditPoints="1" noAdjustHandles="1" noChangeArrowheads="1" noChangeShapeType="1"/>
            </p:cNvSpPr>
            <p:nvPr/>
          </p:nvSpPr>
          <p:spPr>
            <a:xfrm>
              <a:off x="3898082" y="2674608"/>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Anodized Aluminum Exterior</a:t>
              </a:r>
            </a:p>
          </p:txBody>
        </p:sp>
        <p:sp>
          <p:nvSpPr>
            <p:cNvPr id="212" name="TextBox 211">
              <a:extLst>
                <a:ext uri="{FF2B5EF4-FFF2-40B4-BE49-F238E27FC236}">
                  <a16:creationId xmlns:a16="http://schemas.microsoft.com/office/drawing/2014/main" id="{2EEAED20-71F1-EBE8-95A6-45CF71F30DFD}"/>
                </a:ext>
              </a:extLst>
            </p:cNvPr>
            <p:cNvSpPr txBox="1">
              <a:spLocks noGrp="1" noRot="1" noMove="1" noResize="1" noEditPoints="1" noAdjustHandles="1" noChangeArrowheads="1" noChangeShapeType="1"/>
            </p:cNvSpPr>
            <p:nvPr/>
          </p:nvSpPr>
          <p:spPr>
            <a:xfrm>
              <a:off x="6008985" y="2041224"/>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FLASH</a:t>
              </a:r>
            </a:p>
          </p:txBody>
        </p:sp>
        <p:sp>
          <p:nvSpPr>
            <p:cNvPr id="213" name="TextBox 212">
              <a:extLst>
                <a:ext uri="{FF2B5EF4-FFF2-40B4-BE49-F238E27FC236}">
                  <a16:creationId xmlns:a16="http://schemas.microsoft.com/office/drawing/2014/main" id="{3E1C0033-27E5-E006-D970-4D93996B8725}"/>
                </a:ext>
              </a:extLst>
            </p:cNvPr>
            <p:cNvSpPr txBox="1">
              <a:spLocks noGrp="1" noRot="1" noMove="1" noResize="1" noEditPoints="1" noAdjustHandles="1" noChangeArrowheads="1" noChangeShapeType="1"/>
            </p:cNvSpPr>
            <p:nvPr/>
          </p:nvSpPr>
          <p:spPr>
            <a:xfrm>
              <a:off x="5770821" y="3580223"/>
              <a:ext cx="931000"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Vibration motor</a:t>
              </a:r>
            </a:p>
          </p:txBody>
        </p:sp>
        <p:sp>
          <p:nvSpPr>
            <p:cNvPr id="214" name="TextBox 213">
              <a:extLst>
                <a:ext uri="{FF2B5EF4-FFF2-40B4-BE49-F238E27FC236}">
                  <a16:creationId xmlns:a16="http://schemas.microsoft.com/office/drawing/2014/main" id="{508FAD1C-9DDD-BBF8-20E6-3A75CFEA6C4B}"/>
                </a:ext>
              </a:extLst>
            </p:cNvPr>
            <p:cNvSpPr txBox="1">
              <a:spLocks noGrp="1" noRot="1" noMove="1" noResize="1" noEditPoints="1" noAdjustHandles="1" noChangeArrowheads="1" noChangeShapeType="1"/>
            </p:cNvSpPr>
            <p:nvPr/>
          </p:nvSpPr>
          <p:spPr>
            <a:xfrm>
              <a:off x="6776935" y="3586708"/>
              <a:ext cx="70947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Main board</a:t>
              </a:r>
            </a:p>
          </p:txBody>
        </p:sp>
        <p:pic>
          <p:nvPicPr>
            <p:cNvPr id="216" name="Graphic 215" descr="Processor with solid fill">
              <a:extLst>
                <a:ext uri="{FF2B5EF4-FFF2-40B4-BE49-F238E27FC236}">
                  <a16:creationId xmlns:a16="http://schemas.microsoft.com/office/drawing/2014/main" id="{B1257D10-85E4-29E4-AC4D-26D58B76E2F2}"/>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7396843" y="3597697"/>
              <a:ext cx="215444" cy="215444"/>
            </a:xfrm>
            <a:prstGeom prst="rect">
              <a:avLst/>
            </a:prstGeom>
          </p:spPr>
        </p:pic>
        <p:sp>
          <p:nvSpPr>
            <p:cNvPr id="217" name="TextBox 216">
              <a:extLst>
                <a:ext uri="{FF2B5EF4-FFF2-40B4-BE49-F238E27FC236}">
                  <a16:creationId xmlns:a16="http://schemas.microsoft.com/office/drawing/2014/main" id="{2F9F8910-09B6-F5D4-70CE-541BAF269AAA}"/>
                </a:ext>
              </a:extLst>
            </p:cNvPr>
            <p:cNvSpPr txBox="1">
              <a:spLocks noGrp="1" noRot="1" noMove="1" noResize="1" noEditPoints="1" noAdjustHandles="1" noChangeArrowheads="1" noChangeShapeType="1"/>
            </p:cNvSpPr>
            <p:nvPr/>
          </p:nvSpPr>
          <p:spPr>
            <a:xfrm>
              <a:off x="4558770" y="3235352"/>
              <a:ext cx="506095"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Sound</a:t>
              </a:r>
            </a:p>
          </p:txBody>
        </p:sp>
        <p:pic>
          <p:nvPicPr>
            <p:cNvPr id="219" name="Graphic 218" descr="Volume with solid fill">
              <a:extLst>
                <a:ext uri="{FF2B5EF4-FFF2-40B4-BE49-F238E27FC236}">
                  <a16:creationId xmlns:a16="http://schemas.microsoft.com/office/drawing/2014/main" id="{F5F94EF0-ADBA-59BD-C603-3411FB5CFC4A}"/>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4954727" y="3260826"/>
              <a:ext cx="162215" cy="162215"/>
            </a:xfrm>
            <a:prstGeom prst="rect">
              <a:avLst/>
            </a:prstGeom>
          </p:spPr>
        </p:pic>
        <p:sp>
          <p:nvSpPr>
            <p:cNvPr id="220" name="TextBox 219">
              <a:extLst>
                <a:ext uri="{FF2B5EF4-FFF2-40B4-BE49-F238E27FC236}">
                  <a16:creationId xmlns:a16="http://schemas.microsoft.com/office/drawing/2014/main" id="{34A68987-7764-E383-CF69-76B2C59EB774}"/>
                </a:ext>
              </a:extLst>
            </p:cNvPr>
            <p:cNvSpPr txBox="1">
              <a:spLocks noGrp="1" noRot="1" noMove="1" noResize="1" noEditPoints="1" noAdjustHandles="1" noChangeArrowheads="1" noChangeShapeType="1"/>
            </p:cNvSpPr>
            <p:nvPr/>
          </p:nvSpPr>
          <p:spPr>
            <a:xfrm>
              <a:off x="4880370" y="4013313"/>
              <a:ext cx="931000"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Volume +</a:t>
              </a:r>
            </a:p>
          </p:txBody>
        </p:sp>
        <p:sp>
          <p:nvSpPr>
            <p:cNvPr id="221" name="TextBox 220">
              <a:extLst>
                <a:ext uri="{FF2B5EF4-FFF2-40B4-BE49-F238E27FC236}">
                  <a16:creationId xmlns:a16="http://schemas.microsoft.com/office/drawing/2014/main" id="{BC171A93-06B0-C425-7302-246AE65439E4}"/>
                </a:ext>
              </a:extLst>
            </p:cNvPr>
            <p:cNvSpPr txBox="1">
              <a:spLocks noGrp="1" noRot="1" noMove="1" noResize="1" noEditPoints="1" noAdjustHandles="1" noChangeArrowheads="1" noChangeShapeType="1"/>
            </p:cNvSpPr>
            <p:nvPr/>
          </p:nvSpPr>
          <p:spPr>
            <a:xfrm>
              <a:off x="4880370" y="4288902"/>
              <a:ext cx="931000"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Volume –</a:t>
              </a:r>
            </a:p>
          </p:txBody>
        </p:sp>
        <p:sp>
          <p:nvSpPr>
            <p:cNvPr id="222" name="TextBox 221">
              <a:extLst>
                <a:ext uri="{FF2B5EF4-FFF2-40B4-BE49-F238E27FC236}">
                  <a16:creationId xmlns:a16="http://schemas.microsoft.com/office/drawing/2014/main" id="{35F72AE8-B480-0484-A726-D34D11511488}"/>
                </a:ext>
              </a:extLst>
            </p:cNvPr>
            <p:cNvSpPr txBox="1">
              <a:spLocks noGrp="1" noRot="1" noMove="1" noResize="1" noEditPoints="1" noAdjustHandles="1" noChangeArrowheads="1" noChangeShapeType="1"/>
            </p:cNvSpPr>
            <p:nvPr/>
          </p:nvSpPr>
          <p:spPr>
            <a:xfrm>
              <a:off x="4385227" y="7112036"/>
              <a:ext cx="1173344"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Headphone Socket</a:t>
              </a:r>
            </a:p>
          </p:txBody>
        </p:sp>
        <p:pic>
          <p:nvPicPr>
            <p:cNvPr id="223" name="Graphic 222" descr="Volume with solid fill">
              <a:extLst>
                <a:ext uri="{FF2B5EF4-FFF2-40B4-BE49-F238E27FC236}">
                  <a16:creationId xmlns:a16="http://schemas.microsoft.com/office/drawing/2014/main" id="{AEF61C05-CBAA-0C47-2866-27592841FBA4}"/>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6588013" y="7467611"/>
              <a:ext cx="162215" cy="162215"/>
            </a:xfrm>
            <a:prstGeom prst="rect">
              <a:avLst/>
            </a:prstGeom>
          </p:spPr>
        </p:pic>
        <p:sp>
          <p:nvSpPr>
            <p:cNvPr id="224" name="TextBox 223">
              <a:extLst>
                <a:ext uri="{FF2B5EF4-FFF2-40B4-BE49-F238E27FC236}">
                  <a16:creationId xmlns:a16="http://schemas.microsoft.com/office/drawing/2014/main" id="{9A4F4BFE-1470-3C62-0521-A379AB39B934}"/>
                </a:ext>
              </a:extLst>
            </p:cNvPr>
            <p:cNvSpPr txBox="1">
              <a:spLocks noGrp="1" noRot="1" noMove="1" noResize="1" noEditPoints="1" noAdjustHandles="1" noChangeArrowheads="1" noChangeShapeType="1"/>
            </p:cNvSpPr>
            <p:nvPr/>
          </p:nvSpPr>
          <p:spPr>
            <a:xfrm>
              <a:off x="6675055" y="7444061"/>
              <a:ext cx="931000"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Speaker</a:t>
              </a:r>
            </a:p>
          </p:txBody>
        </p:sp>
        <p:sp>
          <p:nvSpPr>
            <p:cNvPr id="225" name="TextBox 224">
              <a:extLst>
                <a:ext uri="{FF2B5EF4-FFF2-40B4-BE49-F238E27FC236}">
                  <a16:creationId xmlns:a16="http://schemas.microsoft.com/office/drawing/2014/main" id="{F59A608B-D81E-9A7B-66B1-E50626BAC2AC}"/>
                </a:ext>
              </a:extLst>
            </p:cNvPr>
            <p:cNvSpPr txBox="1">
              <a:spLocks noGrp="1" noRot="1" noMove="1" noResize="1" noEditPoints="1" noAdjustHandles="1" noChangeArrowheads="1" noChangeShapeType="1"/>
            </p:cNvSpPr>
            <p:nvPr/>
          </p:nvSpPr>
          <p:spPr>
            <a:xfrm>
              <a:off x="6497120" y="7662343"/>
              <a:ext cx="1284030" cy="33855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Mono speaker 3.5mm</a:t>
              </a:r>
            </a:p>
            <a:p>
              <a:r>
                <a:rPr lang="en-US" sz="800" dirty="0">
                  <a:latin typeface="Helvetica Neue" panose="02000503000000020004" pitchFamily="2" charset="0"/>
                  <a:ea typeface="Helvetica Neue" panose="02000503000000020004" pitchFamily="2" charset="0"/>
                  <a:cs typeface="Helvetica Neue" panose="02000503000000020004" pitchFamily="2" charset="0"/>
                </a:rPr>
                <a:t>stereo audio jack</a:t>
              </a:r>
            </a:p>
          </p:txBody>
        </p:sp>
        <p:pic>
          <p:nvPicPr>
            <p:cNvPr id="228" name="Picture 227">
              <a:extLst>
                <a:ext uri="{FF2B5EF4-FFF2-40B4-BE49-F238E27FC236}">
                  <a16:creationId xmlns:a16="http://schemas.microsoft.com/office/drawing/2014/main" id="{C24BC583-4433-1957-2F15-CF66E687D685}"/>
                </a:ext>
              </a:extLst>
            </p:cNvPr>
            <p:cNvPicPr>
              <a:picLocks noGrp="1" noRot="1" noChangeAspect="1" noMove="1" noResize="1" noEditPoints="1" noAdjustHandles="1" noChangeArrowheads="1" noChangeShapeType="1" noCrop="1"/>
            </p:cNvPicPr>
            <p:nvPr/>
          </p:nvPicPr>
          <p:blipFill>
            <a:blip r:embed="rId10"/>
            <a:stretch>
              <a:fillRect/>
            </a:stretch>
          </p:blipFill>
          <p:spPr>
            <a:xfrm>
              <a:off x="5881495" y="4097286"/>
              <a:ext cx="289589" cy="289589"/>
            </a:xfrm>
            <a:prstGeom prst="rect">
              <a:avLst/>
            </a:prstGeom>
          </p:spPr>
        </p:pic>
        <p:pic>
          <p:nvPicPr>
            <p:cNvPr id="1026" name="Picture 2">
              <a:extLst>
                <a:ext uri="{FF2B5EF4-FFF2-40B4-BE49-F238E27FC236}">
                  <a16:creationId xmlns:a16="http://schemas.microsoft.com/office/drawing/2014/main" id="{293FC81A-9A5C-B141-420F-4FEC939F6C61}"/>
                </a:ext>
              </a:extLst>
            </p:cNvPr>
            <p:cNvPicPr>
              <a:picLocks noGrp="1" noRot="1" noChangeAspect="1" noMove="1" noResize="1" noEditPoints="1" noAdjustHandles="1" noChangeArrowheads="1" noChangeShapeType="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6199385" y="4149436"/>
              <a:ext cx="1039280" cy="231402"/>
            </a:xfrm>
            <a:prstGeom prst="rect">
              <a:avLst/>
            </a:prstGeom>
            <a:noFill/>
            <a:extLst>
              <a:ext uri="{909E8E84-426E-40DD-AFC4-6F175D3DCCD1}">
                <a14:hiddenFill xmlns:a14="http://schemas.microsoft.com/office/drawing/2010/main">
                  <a:solidFill>
                    <a:srgbClr val="FFFFFF"/>
                  </a:solidFill>
                </a14:hiddenFill>
              </a:ext>
            </a:extLst>
          </p:spPr>
        </p:pic>
        <p:sp>
          <p:nvSpPr>
            <p:cNvPr id="229" name="TextBox 228">
              <a:extLst>
                <a:ext uri="{FF2B5EF4-FFF2-40B4-BE49-F238E27FC236}">
                  <a16:creationId xmlns:a16="http://schemas.microsoft.com/office/drawing/2014/main" id="{1B2C1A24-C75E-2A14-2828-30452F59C7AD}"/>
                </a:ext>
              </a:extLst>
            </p:cNvPr>
            <p:cNvSpPr txBox="1">
              <a:spLocks noGrp="1" noRot="1" noMove="1" noResize="1" noEditPoints="1" noAdjustHandles="1" noChangeArrowheads="1" noChangeShapeType="1"/>
            </p:cNvSpPr>
            <p:nvPr/>
          </p:nvSpPr>
          <p:spPr>
            <a:xfrm>
              <a:off x="5836115" y="4377987"/>
              <a:ext cx="1382681"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A BIG STEP FOR SMALL</a:t>
              </a:r>
            </a:p>
          </p:txBody>
        </p:sp>
        <p:sp>
          <p:nvSpPr>
            <p:cNvPr id="230" name="TextBox 229">
              <a:extLst>
                <a:ext uri="{FF2B5EF4-FFF2-40B4-BE49-F238E27FC236}">
                  <a16:creationId xmlns:a16="http://schemas.microsoft.com/office/drawing/2014/main" id="{95842FF5-CDF8-E1CE-F8C3-0047EC0ECEFA}"/>
                </a:ext>
              </a:extLst>
            </p:cNvPr>
            <p:cNvSpPr txBox="1">
              <a:spLocks noGrp="1" noRot="1" noMove="1" noResize="1" noEditPoints="1" noAdjustHandles="1" noChangeArrowheads="1" noChangeShapeType="1"/>
            </p:cNvSpPr>
            <p:nvPr/>
          </p:nvSpPr>
          <p:spPr>
            <a:xfrm>
              <a:off x="5837528" y="4539987"/>
              <a:ext cx="1550732" cy="1592744"/>
            </a:xfrm>
            <a:prstGeom prst="rect">
              <a:avLst/>
            </a:prstGeom>
            <a:noFill/>
          </p:spPr>
          <p:txBody>
            <a:bodyPr wrap="square" rtlCol="0">
              <a:spAutoFit/>
            </a:bodyPr>
            <a:lstStyle/>
            <a:p>
              <a:r>
                <a:rPr lang="en-US" sz="750" dirty="0">
                  <a:latin typeface="Helvetica Neue" panose="02000503000000020004" pitchFamily="2" charset="0"/>
                  <a:ea typeface="Helvetica Neue" panose="02000503000000020004" pitchFamily="2" charset="0"/>
                  <a:cs typeface="Helvetica Neue" panose="02000503000000020004" pitchFamily="2" charset="0"/>
                </a:rPr>
                <a:t>The iPhone SE shares the same physical design and dimensions as the iPhone 5S, and has upgraded internal hardware, including the newer Apple A9 system-on-chip, 12-megapixel rear camera that can record up to 4k video at 30 frames per second. The name SE is an acronym for Special Edition. The iPhone SE was discontinued by Apple on September 12, 2018.</a:t>
              </a:r>
            </a:p>
          </p:txBody>
        </p:sp>
        <p:sp>
          <p:nvSpPr>
            <p:cNvPr id="231" name="TextBox 230">
              <a:extLst>
                <a:ext uri="{FF2B5EF4-FFF2-40B4-BE49-F238E27FC236}">
                  <a16:creationId xmlns:a16="http://schemas.microsoft.com/office/drawing/2014/main" id="{26A25EAA-70AE-DD1F-219D-77B98FE41C01}"/>
                </a:ext>
              </a:extLst>
            </p:cNvPr>
            <p:cNvSpPr txBox="1">
              <a:spLocks noGrp="1" noRot="1" noMove="1" noResize="1" noEditPoints="1" noAdjustHandles="1" noChangeArrowheads="1" noChangeShapeType="1"/>
            </p:cNvSpPr>
            <p:nvPr/>
          </p:nvSpPr>
          <p:spPr>
            <a:xfrm>
              <a:off x="6530048" y="2917680"/>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Sensor</a:t>
              </a:r>
            </a:p>
          </p:txBody>
        </p:sp>
        <p:sp>
          <p:nvSpPr>
            <p:cNvPr id="232" name="TextBox 231">
              <a:extLst>
                <a:ext uri="{FF2B5EF4-FFF2-40B4-BE49-F238E27FC236}">
                  <a16:creationId xmlns:a16="http://schemas.microsoft.com/office/drawing/2014/main" id="{FFFB5F8F-F45C-B612-3DE2-03E745618F3C}"/>
                </a:ext>
              </a:extLst>
            </p:cNvPr>
            <p:cNvSpPr txBox="1">
              <a:spLocks noGrp="1" noRot="1" noMove="1" noResize="1" noEditPoints="1" noAdjustHandles="1" noChangeArrowheads="1" noChangeShapeType="1"/>
            </p:cNvSpPr>
            <p:nvPr/>
          </p:nvSpPr>
          <p:spPr>
            <a:xfrm>
              <a:off x="8409490" y="2276161"/>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Earpiece</a:t>
              </a:r>
            </a:p>
          </p:txBody>
        </p:sp>
        <p:pic>
          <p:nvPicPr>
            <p:cNvPr id="233" name="Graphic 232" descr="Camera outline">
              <a:extLst>
                <a:ext uri="{FF2B5EF4-FFF2-40B4-BE49-F238E27FC236}">
                  <a16:creationId xmlns:a16="http://schemas.microsoft.com/office/drawing/2014/main" id="{FDB42BEE-001C-FCB3-8670-78D692DAC793}"/>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10925892" y="2346922"/>
              <a:ext cx="201038" cy="201038"/>
            </a:xfrm>
            <a:prstGeom prst="rect">
              <a:avLst/>
            </a:prstGeom>
          </p:spPr>
        </p:pic>
        <p:sp>
          <p:nvSpPr>
            <p:cNvPr id="234" name="TextBox 233">
              <a:extLst>
                <a:ext uri="{FF2B5EF4-FFF2-40B4-BE49-F238E27FC236}">
                  <a16:creationId xmlns:a16="http://schemas.microsoft.com/office/drawing/2014/main" id="{DDB372B4-7FDC-9978-5DF4-8E2484005172}"/>
                </a:ext>
              </a:extLst>
            </p:cNvPr>
            <p:cNvSpPr txBox="1">
              <a:spLocks noGrp="1" noRot="1" noMove="1" noResize="1" noEditPoints="1" noAdjustHandles="1" noChangeArrowheads="1" noChangeShapeType="1"/>
            </p:cNvSpPr>
            <p:nvPr/>
          </p:nvSpPr>
          <p:spPr>
            <a:xfrm>
              <a:off x="11069164" y="2353695"/>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Front Camera</a:t>
              </a:r>
            </a:p>
          </p:txBody>
        </p:sp>
        <p:sp>
          <p:nvSpPr>
            <p:cNvPr id="235" name="TextBox 234">
              <a:extLst>
                <a:ext uri="{FF2B5EF4-FFF2-40B4-BE49-F238E27FC236}">
                  <a16:creationId xmlns:a16="http://schemas.microsoft.com/office/drawing/2014/main" id="{C22866EB-FB76-D8F6-1EB1-A704BF4B8229}"/>
                </a:ext>
              </a:extLst>
            </p:cNvPr>
            <p:cNvSpPr txBox="1">
              <a:spLocks noGrp="1" noRot="1" noMove="1" noResize="1" noEditPoints="1" noAdjustHandles="1" noChangeArrowheads="1" noChangeShapeType="1"/>
            </p:cNvSpPr>
            <p:nvPr/>
          </p:nvSpPr>
          <p:spPr>
            <a:xfrm>
              <a:off x="8951329" y="5412805"/>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Sim tray</a:t>
              </a:r>
            </a:p>
          </p:txBody>
        </p:sp>
        <p:pic>
          <p:nvPicPr>
            <p:cNvPr id="236" name="Picture 235">
              <a:extLst>
                <a:ext uri="{FF2B5EF4-FFF2-40B4-BE49-F238E27FC236}">
                  <a16:creationId xmlns:a16="http://schemas.microsoft.com/office/drawing/2014/main" id="{2833810B-9A1B-6B24-79F2-0A43578E5121}"/>
                </a:ext>
              </a:extLst>
            </p:cNvPr>
            <p:cNvPicPr>
              <a:picLocks noGrp="1" noRot="1" noChangeAspect="1" noMove="1" noResize="1" noEditPoints="1" noAdjustHandles="1" noChangeArrowheads="1" noChangeShapeType="1" noCrop="1"/>
            </p:cNvPicPr>
            <p:nvPr/>
          </p:nvPicPr>
          <p:blipFill>
            <a:blip r:embed="rId12"/>
            <a:stretch>
              <a:fillRect/>
            </a:stretch>
          </p:blipFill>
          <p:spPr>
            <a:xfrm>
              <a:off x="8851201" y="5412805"/>
              <a:ext cx="180264" cy="180264"/>
            </a:xfrm>
            <a:prstGeom prst="rect">
              <a:avLst/>
            </a:prstGeom>
          </p:spPr>
        </p:pic>
        <p:sp>
          <p:nvSpPr>
            <p:cNvPr id="237" name="TextBox 236">
              <a:extLst>
                <a:ext uri="{FF2B5EF4-FFF2-40B4-BE49-F238E27FC236}">
                  <a16:creationId xmlns:a16="http://schemas.microsoft.com/office/drawing/2014/main" id="{DF0AA057-A7A8-6BEE-0970-D926E7C7621E}"/>
                </a:ext>
              </a:extLst>
            </p:cNvPr>
            <p:cNvSpPr txBox="1">
              <a:spLocks noGrp="1" noRot="1" noMove="1" noResize="1" noEditPoints="1" noAdjustHandles="1" noChangeArrowheads="1" noChangeShapeType="1"/>
            </p:cNvSpPr>
            <p:nvPr/>
          </p:nvSpPr>
          <p:spPr>
            <a:xfrm>
              <a:off x="9704751" y="6672241"/>
              <a:ext cx="1735619" cy="33855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Battery</a:t>
              </a:r>
            </a:p>
            <a:p>
              <a:r>
                <a:rPr lang="en-US" sz="800" dirty="0">
                  <a:latin typeface="Helvetica Neue" panose="02000503000000020004" pitchFamily="2" charset="0"/>
                  <a:ea typeface="Helvetica Neue" panose="02000503000000020004" pitchFamily="2" charset="0"/>
                  <a:cs typeface="Helvetica Neue" panose="02000503000000020004" pitchFamily="2" charset="0"/>
                </a:rPr>
                <a:t>3.82 V 6.21 W•H</a:t>
              </a:r>
            </a:p>
          </p:txBody>
        </p:sp>
        <p:sp>
          <p:nvSpPr>
            <p:cNvPr id="238" name="TextBox 237">
              <a:extLst>
                <a:ext uri="{FF2B5EF4-FFF2-40B4-BE49-F238E27FC236}">
                  <a16:creationId xmlns:a16="http://schemas.microsoft.com/office/drawing/2014/main" id="{11CD0DE4-8ABD-119E-F558-3A462096B6EF}"/>
                </a:ext>
              </a:extLst>
            </p:cNvPr>
            <p:cNvSpPr txBox="1">
              <a:spLocks noGrp="1" noRot="1" noMove="1" noResize="1" noEditPoints="1" noAdjustHandles="1" noChangeArrowheads="1" noChangeShapeType="1"/>
            </p:cNvSpPr>
            <p:nvPr/>
          </p:nvSpPr>
          <p:spPr>
            <a:xfrm>
              <a:off x="9704750" y="7055077"/>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4.0 – inch widescreen LCD</a:t>
              </a:r>
            </a:p>
          </p:txBody>
        </p:sp>
        <p:sp>
          <p:nvSpPr>
            <p:cNvPr id="239" name="TextBox 238">
              <a:extLst>
                <a:ext uri="{FF2B5EF4-FFF2-40B4-BE49-F238E27FC236}">
                  <a16:creationId xmlns:a16="http://schemas.microsoft.com/office/drawing/2014/main" id="{28B3E8E4-CCCC-1402-FB7C-892882D7C39F}"/>
                </a:ext>
              </a:extLst>
            </p:cNvPr>
            <p:cNvSpPr txBox="1">
              <a:spLocks noGrp="1" noRot="1" noMove="1" noResize="1" noEditPoints="1" noAdjustHandles="1" noChangeArrowheads="1" noChangeShapeType="1"/>
            </p:cNvSpPr>
            <p:nvPr/>
          </p:nvSpPr>
          <p:spPr>
            <a:xfrm>
              <a:off x="9249898" y="7653901"/>
              <a:ext cx="1989818" cy="33855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Dimensions</a:t>
              </a:r>
            </a:p>
            <a:p>
              <a:r>
                <a:rPr lang="en-US" sz="800" dirty="0">
                  <a:latin typeface="Helvetica Neue" panose="02000503000000020004" pitchFamily="2" charset="0"/>
                  <a:ea typeface="Helvetica Neue" panose="02000503000000020004" pitchFamily="2" charset="0"/>
                  <a:cs typeface="Helvetica Neue" panose="02000503000000020004" pitchFamily="2" charset="0"/>
                </a:rPr>
                <a:t>H: 123.8 mm   W: 58.6 mm   D: 7.6 mm</a:t>
              </a:r>
            </a:p>
          </p:txBody>
        </p:sp>
        <p:sp>
          <p:nvSpPr>
            <p:cNvPr id="240" name="Rounded Rectangle 239">
              <a:extLst>
                <a:ext uri="{FF2B5EF4-FFF2-40B4-BE49-F238E27FC236}">
                  <a16:creationId xmlns:a16="http://schemas.microsoft.com/office/drawing/2014/main" id="{C152C116-2DB7-A4BD-4F13-D2916B945F80}"/>
                </a:ext>
              </a:extLst>
            </p:cNvPr>
            <p:cNvSpPr>
              <a:spLocks noGrp="1" noRot="1" noMove="1" noResize="1" noEditPoints="1" noAdjustHandles="1" noChangeArrowheads="1" noChangeShapeType="1"/>
            </p:cNvSpPr>
            <p:nvPr/>
          </p:nvSpPr>
          <p:spPr>
            <a:xfrm>
              <a:off x="9176875" y="7641152"/>
              <a:ext cx="2062841" cy="41261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extBox 240">
              <a:extLst>
                <a:ext uri="{FF2B5EF4-FFF2-40B4-BE49-F238E27FC236}">
                  <a16:creationId xmlns:a16="http://schemas.microsoft.com/office/drawing/2014/main" id="{C3EDAEDC-E2FD-4DC8-E7EF-4C82C4AEE20C}"/>
                </a:ext>
              </a:extLst>
            </p:cNvPr>
            <p:cNvSpPr txBox="1">
              <a:spLocks noGrp="1" noRot="1" noMove="1" noResize="1" noEditPoints="1" noAdjustHandles="1" noChangeArrowheads="1" noChangeShapeType="1"/>
            </p:cNvSpPr>
            <p:nvPr/>
          </p:nvSpPr>
          <p:spPr>
            <a:xfrm>
              <a:off x="11814868" y="7832960"/>
              <a:ext cx="1735619"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HOME</a:t>
              </a:r>
            </a:p>
          </p:txBody>
        </p:sp>
        <p:sp>
          <p:nvSpPr>
            <p:cNvPr id="242" name="TextBox 241">
              <a:extLst>
                <a:ext uri="{FF2B5EF4-FFF2-40B4-BE49-F238E27FC236}">
                  <a16:creationId xmlns:a16="http://schemas.microsoft.com/office/drawing/2014/main" id="{523434A1-6761-F66A-96A6-B2E468E2425A}"/>
                </a:ext>
              </a:extLst>
            </p:cNvPr>
            <p:cNvSpPr txBox="1">
              <a:spLocks noGrp="1" noRot="1" noMove="1" noResize="1" noEditPoints="1" noAdjustHandles="1" noChangeArrowheads="1" noChangeShapeType="1"/>
            </p:cNvSpPr>
            <p:nvPr/>
          </p:nvSpPr>
          <p:spPr>
            <a:xfrm>
              <a:off x="8300936" y="2613421"/>
              <a:ext cx="3272688" cy="461665"/>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“YOUR TIME IS LIMITED, SO DON’T WASTE IT LIVING SOMEONE ELSE’S LIFE… DON’T LET THE NOSE OF OTHERS’ OPINIONS DROWN OUT YOUR OWN INNER VOICE.”</a:t>
              </a:r>
            </a:p>
          </p:txBody>
        </p:sp>
        <p:pic>
          <p:nvPicPr>
            <p:cNvPr id="1030" name="Picture 6">
              <a:extLst>
                <a:ext uri="{FF2B5EF4-FFF2-40B4-BE49-F238E27FC236}">
                  <a16:creationId xmlns:a16="http://schemas.microsoft.com/office/drawing/2014/main" id="{1728CC70-DD75-8142-889D-08BD442D8130}"/>
                </a:ext>
              </a:extLst>
            </p:cNvPr>
            <p:cNvPicPr>
              <a:picLocks noGrp="1" noRot="1" noChangeAspect="1" noMove="1" noResize="1" noEditPoints="1" noAdjustHandles="1" noChangeArrowheads="1" noChangeShapeType="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10440780" y="2959540"/>
              <a:ext cx="950162" cy="2631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Touch ID - Wikipedia">
              <a:extLst>
                <a:ext uri="{FF2B5EF4-FFF2-40B4-BE49-F238E27FC236}">
                  <a16:creationId xmlns:a16="http://schemas.microsoft.com/office/drawing/2014/main" id="{BBC84B1B-8F87-329E-2759-B646E0E68978}"/>
                </a:ext>
              </a:extLst>
            </p:cNvPr>
            <p:cNvPicPr>
              <a:picLocks noGrp="1" noRot="1" noChangeAspect="1" noMove="1" noResize="1" noEditPoints="1" noAdjustHandles="1" noChangeArrowheads="1" noChangeShapeType="1" noCrop="1"/>
            </p:cNvPicPr>
            <p:nvPr/>
          </p:nvPicPr>
          <p:blipFill>
            <a:blip r:embed="rId14">
              <a:biLevel thresh="75000"/>
              <a:extLst>
                <a:ext uri="{BEBA8EAE-BF5A-486C-A8C5-ECC9F3942E4B}">
                  <a14:imgProps xmlns:a14="http://schemas.microsoft.com/office/drawing/2010/main">
                    <a14:imgLayer r:embed="rId15">
                      <a14:imgEffect>
                        <a14:colorTemperature colorTemp="508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435592" y="6916585"/>
              <a:ext cx="339435" cy="3394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D3D0E21-1AC4-7138-DC02-ACDA90CDE833}"/>
                </a:ext>
              </a:extLst>
            </p:cNvPr>
            <p:cNvSpPr txBox="1">
              <a:spLocks noGrp="1" noRot="1" noMove="1" noResize="1" noEditPoints="1" noAdjustHandles="1" noChangeArrowheads="1" noChangeShapeType="1"/>
            </p:cNvSpPr>
            <p:nvPr/>
          </p:nvSpPr>
          <p:spPr>
            <a:xfrm>
              <a:off x="3790990" y="7886270"/>
              <a:ext cx="1173344" cy="215444"/>
            </a:xfrm>
            <a:prstGeom prst="rect">
              <a:avLst/>
            </a:prstGeom>
            <a:noFill/>
          </p:spPr>
          <p:txBody>
            <a:bodyPr wrap="squar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Lightning Connector</a:t>
              </a:r>
            </a:p>
          </p:txBody>
        </p:sp>
        <p:pic>
          <p:nvPicPr>
            <p:cNvPr id="6" name="Picture 5">
              <a:extLst>
                <a:ext uri="{FF2B5EF4-FFF2-40B4-BE49-F238E27FC236}">
                  <a16:creationId xmlns:a16="http://schemas.microsoft.com/office/drawing/2014/main" id="{713D4273-538E-4CF0-D388-C1C6C0845965}"/>
                </a:ext>
              </a:extLst>
            </p:cNvPr>
            <p:cNvPicPr>
              <a:picLocks noGrp="1" noRot="1" noChangeAspect="1" noMove="1" noResize="1" noEditPoints="1" noAdjustHandles="1" noChangeArrowheads="1" noChangeShapeType="1" noCrop="1"/>
            </p:cNvPicPr>
            <p:nvPr/>
          </p:nvPicPr>
          <p:blipFill>
            <a:blip r:embed="rId16"/>
            <a:stretch>
              <a:fillRect/>
            </a:stretch>
          </p:blipFill>
          <p:spPr>
            <a:xfrm>
              <a:off x="3695949" y="7900878"/>
              <a:ext cx="186227" cy="186227"/>
            </a:xfrm>
            <a:prstGeom prst="rect">
              <a:avLst/>
            </a:prstGeom>
            <a:scene3d>
              <a:camera prst="orthographicFront">
                <a:rot lat="0" lon="10800000" rev="0"/>
              </a:camera>
              <a:lightRig rig="threePt" dir="t"/>
            </a:scene3d>
          </p:spPr>
        </p:pic>
      </p:grpSp>
    </p:spTree>
    <p:extLst>
      <p:ext uri="{BB962C8B-B14F-4D97-AF65-F5344CB8AC3E}">
        <p14:creationId xmlns:p14="http://schemas.microsoft.com/office/powerpoint/2010/main" val="39736190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164</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Taylor</dc:creator>
  <cp:lastModifiedBy>Andrew Taylor</cp:lastModifiedBy>
  <cp:revision>1</cp:revision>
  <dcterms:created xsi:type="dcterms:W3CDTF">2024-08-02T19:56:16Z</dcterms:created>
  <dcterms:modified xsi:type="dcterms:W3CDTF">2024-08-02T19:57:15Z</dcterms:modified>
</cp:coreProperties>
</file>