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  <p:embeddedFont>
      <p:font typeface="Comforta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57" Type="http://schemas.openxmlformats.org/officeDocument/2006/relationships/font" Target="fonts/Comfortaa-bold.fntdata"/><Relationship Id="rId12" Type="http://schemas.openxmlformats.org/officeDocument/2006/relationships/slide" Target="slides/slide7.xml"/><Relationship Id="rId56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a95112b6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a95112b6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a95112b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a95112b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a95112b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a95112b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a95112b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a95112b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a95112b6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a95112b6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a95112b6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a95112b6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a95112b6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a95112b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a95112b6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a95112b6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a95112b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a95112b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a95112b6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a95112b6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a95112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a95112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a95112b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a95112b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e416c279c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e416c279c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e416c279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e416c279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e416c279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e416c279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e416c279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e416c279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a95112b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a95112b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f255eb5e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f255eb5e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a95112b6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a95112b6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a95112b6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6a95112b6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a95112b6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a95112b6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a95112b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a95112b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a95112b6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a95112b6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e416c3a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e416c3a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e416c279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e416c279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e416c279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e416c279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e416c279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e416c279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e416c279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e416c279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e416c279c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e416c279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e416c279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e416c279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e416c279c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8e416c279c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a95112b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a95112b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a95112b6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a95112b6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a95112b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a95112b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e416c3a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e416c3a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a95112b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a95112b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a95112b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a95112b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hyperlink" Target="http://ap34-mon/nagios4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ap34-mon/nagios4/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Projet SDIS29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833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Logique de </a:t>
            </a:r>
            <a:r>
              <a:rPr lang="fr"/>
              <a:t>Données </a:t>
            </a:r>
            <a:r>
              <a:rPr lang="fr"/>
              <a:t>Relationnel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786900" y="949650"/>
            <a:ext cx="15702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 1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3540" t="13539"/>
          <a:stretch/>
        </p:blipFill>
        <p:spPr>
          <a:xfrm>
            <a:off x="971463" y="1371900"/>
            <a:ext cx="7201075" cy="3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602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Modèle Logique de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Données Relationnel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531550" y="882050"/>
            <a:ext cx="15702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 2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24035" r="0" t="14412"/>
          <a:stretch/>
        </p:blipFill>
        <p:spPr>
          <a:xfrm>
            <a:off x="1104250" y="1363400"/>
            <a:ext cx="6757400" cy="3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Partie Développeur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94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1 : Gestion de profil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96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: Gestion des disponibilitées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3" y="975475"/>
            <a:ext cx="8754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948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: Gestion des disponibilitées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38" y="1036375"/>
            <a:ext cx="82391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51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: Gestion des disponibilitées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62" y="1253900"/>
            <a:ext cx="8360875" cy="42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99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: Gestion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des disponibilitées</a:t>
            </a:r>
            <a:r>
              <a:rPr lang="fr"/>
              <a:t> 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27" y="938025"/>
            <a:ext cx="58987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0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: Gestion de la feuille de garde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66" y="554750"/>
            <a:ext cx="78216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Réseaux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Sommaire</a:t>
            </a:r>
            <a:endParaRPr sz="25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Introduction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Phase Analyse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Partie </a:t>
            </a:r>
            <a:r>
              <a:rPr lang="fr" sz="1500"/>
              <a:t>Développeur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Partie Réseaux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1 - Installation et Infrastructure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7650" y="206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Les serveurs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de Production (ap34-prod)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de Test (ap34-test)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de Supervision (ap34-mon)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dokuwiki (ap34-wiki)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de backup (MV Virtualbox)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1 - Installation et Infrastructure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Schéma réseau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791675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1 - Installation et Infrastructure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45400" y="1441200"/>
            <a:ext cx="76887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86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Sur tous les serveurs :</a:t>
            </a:r>
            <a:endParaRPr b="1" sz="1386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clé ssl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dpkg-reconfigure tzdata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vim /etc/profile.d/proxy.sh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-"/>
            </a:pPr>
            <a:r>
              <a:rPr b="1" lang="fr" sz="1100">
                <a:solidFill>
                  <a:srgbClr val="03B4F7"/>
                </a:solidFill>
                <a:latin typeface="Roboto Mono"/>
                <a:ea typeface="Roboto Mono"/>
                <a:cs typeface="Roboto Mono"/>
                <a:sym typeface="Roboto Mono"/>
              </a:rPr>
              <a:t># configuration proxy</a:t>
            </a:r>
            <a:endParaRPr b="1" sz="1100">
              <a:solidFill>
                <a:srgbClr val="03B4F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-"/>
            </a:pP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export </a:t>
            </a:r>
            <a:r>
              <a:rPr b="1" lang="fr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http_proxy</a:t>
            </a:r>
            <a:r>
              <a:rPr b="1" lang="fr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fr" sz="1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http://10.121.38.1:8080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1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-"/>
            </a:pP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export </a:t>
            </a:r>
            <a:r>
              <a:rPr b="1" lang="fr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https_proxy</a:t>
            </a:r>
            <a:r>
              <a:rPr b="1" lang="fr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fr" sz="1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http://10.121.38.1:8080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100">
              <a:solidFill>
                <a:srgbClr val="FF99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-"/>
            </a:pP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export </a:t>
            </a:r>
            <a:r>
              <a:rPr b="1" lang="fr" sz="11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no_proxy</a:t>
            </a:r>
            <a:r>
              <a:rPr b="1" lang="fr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fr" sz="11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127.0.0.1,localhost</a:t>
            </a:r>
            <a:r>
              <a:rPr b="1" lang="fr" sz="11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b="1" sz="15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1 - Installation et Infrastructure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45400" y="1441200"/>
            <a:ext cx="76887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Sur le serveur de Production et de Test :</a:t>
            </a:r>
            <a:endParaRPr b="1"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apt install qemu-guest-agent apache2 mariadb-server php adminer -y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ln -s /usr/share/adminer/adminer /var/www/html/adminer (uniquement sur ap34-test)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Serveur de backup (MV Virtualbox)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Base de donnés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mysql_secure_installation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mariadb&gt; create database sdis;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mariadb&gt; create user 'sio'@'%' identified by 'sio';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mariadb&gt; GRANT ALL PRIVILEGES ON sdis.* TO 'sio'@'%';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2 -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Supervision : Nagios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727650" y="206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Qu’est ce que nagios ?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Un logiciel  qui surveille les systèmes, les réseaux et l'infrastructure. Nagios offre des services de surveillance et d'alerte pour les serveurs, les commutateurs, les applications et les services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204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Installation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nagios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16524"/>
            <a:ext cx="8520600" cy="36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/>
        </p:nvSpPr>
        <p:spPr>
          <a:xfrm>
            <a:off x="313150" y="738850"/>
            <a:ext cx="70227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Apt install nagios 4 sur ap34-mon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http://ap34-mon/nagios4/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nom d’utilisateur nagiosadmin 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Mdp : A*******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Supervision sur les ap34-prod et ap34-test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 a créé les différents hosts qu’on va superviser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cd /etc/nagios4/objetcs/# ls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ap34-prod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ap34-prod.cfg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63" y="2571750"/>
            <a:ext cx="7579675" cy="19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235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hostgroup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313150" y="738850"/>
            <a:ext cx="70227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/>
          </a:blip>
          <a:srcRect b="4550" l="-2060" r="2059" t="-4549"/>
          <a:stretch/>
        </p:blipFill>
        <p:spPr>
          <a:xfrm>
            <a:off x="391525" y="2388850"/>
            <a:ext cx="7594225" cy="11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631375" y="317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nano localhost.cfg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1948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localhost.cfg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25" y="1790950"/>
            <a:ext cx="8207650" cy="29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255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Command.cfg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8" y="2153625"/>
            <a:ext cx="7951711" cy="17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3153025" y="848725"/>
            <a:ext cx="3562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mfortaa"/>
                <a:ea typeface="Comfortaa"/>
                <a:cs typeface="Comfortaa"/>
                <a:sym typeface="Comfortaa"/>
              </a:rPr>
              <a:t>apt install-plugins-n</a:t>
            </a:r>
            <a:r>
              <a:rPr lang="fr" sz="1600">
                <a:latin typeface="Comfortaa"/>
                <a:ea typeface="Comfortaa"/>
                <a:cs typeface="Comfortaa"/>
                <a:sym typeface="Comfortaa"/>
              </a:rPr>
              <a:t>agios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mfortaa"/>
                <a:ea typeface="Comfortaa"/>
                <a:cs typeface="Comfortaa"/>
                <a:sym typeface="Comfortaa"/>
              </a:rPr>
              <a:t>/etc/nagios4/objects#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Comfortaa"/>
                <a:ea typeface="Comfortaa"/>
                <a:cs typeface="Comfortaa"/>
                <a:sym typeface="Comfortaa"/>
              </a:rPr>
              <a:t>nano commande.cfg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Introduction </a:t>
            </a:r>
            <a:endParaRPr sz="254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Qu’est ce que le SDIS29  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/>
              <a:t>Besoin du client 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/>
              <a:t>Organisation ?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225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Service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5896000" y="4583275"/>
            <a:ext cx="3155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solidFill>
                  <a:srgbClr val="1155C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http://ap34-mon/nagios4/</a:t>
            </a:r>
            <a:r>
              <a:rPr lang="fr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-&gt; services 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813" y="925525"/>
            <a:ext cx="74390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Nagios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5" y="806575"/>
            <a:ext cx="8789901" cy="37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3 - Rsyslog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7650" y="1482400"/>
            <a:ext cx="7688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Sur le serveur ap34-mon :</a:t>
            </a:r>
            <a:endParaRPr b="1"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vim /etc/rsyslog.conf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module(load=”imudp”)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input(type=”imudp” port=”514”)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3 - Rsyslog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246163"/>
            <a:ext cx="573405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1679925" y="1720150"/>
            <a:ext cx="29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Script d’archivage des logs.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3 - Rsyslog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727650" y="1482400"/>
            <a:ext cx="76887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Sur les postes clients (ap34-prod, ap34-test):</a:t>
            </a:r>
            <a:endParaRPr b="1"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vim /etc/systemd/journald.conf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ForwardToSyslog=yes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vim /etc/rsyslog.conf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*.* @172.16.0.70:514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…</a:t>
            </a:r>
            <a:endParaRPr b="1" sz="1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4 - SSL et Backup de la Base de donné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727650" y="1482400"/>
            <a:ext cx="76887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Certificat SSL auto-signé: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a2enmod ssl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systemctl restart apache2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openssl req -x509 -nodes -days 365 -newkey rsa:2048 -keyout /etc/ssl/private/apache-selfsigned.key -out /etc/ssl/certs/apache-selfsigned.crt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50" y="3339775"/>
            <a:ext cx="57340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4 - SSL et Backup de la Base de donné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727650" y="1482400"/>
            <a:ext cx="76887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001-default-ssl.conf 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vim /etc/apache2/sites-available/001-default-ssl.conf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a2ensite 001-default-ssl.conf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systemctl reload apache2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50" y="2219475"/>
            <a:ext cx="57340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4 - SSL et Backup de la Base de donné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727650" y="1482400"/>
            <a:ext cx="76887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000-default.conf 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vim /etc/apache2/sites-available/000-default.conf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200">
                <a:latin typeface="Comfortaa"/>
                <a:ea typeface="Comfortaa"/>
                <a:cs typeface="Comfortaa"/>
                <a:sym typeface="Comfortaa"/>
              </a:rPr>
              <a:t>sudo systemctl reload apache2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88" y="2479550"/>
            <a:ext cx="52863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21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Mission 4 - SSL et Backup de la Base de donné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727650" y="1321450"/>
            <a:ext cx="7688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Script de backup de la base de donné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1671350"/>
            <a:ext cx="7047549" cy="12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727650" y="3033100"/>
            <a:ext cx="76887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Script de </a:t>
            </a: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restauration</a:t>
            </a:r>
            <a:r>
              <a:rPr b="1" lang="fr" sz="1400">
                <a:latin typeface="Comfortaa"/>
                <a:ea typeface="Comfortaa"/>
                <a:cs typeface="Comfortaa"/>
                <a:sym typeface="Comfortaa"/>
              </a:rPr>
              <a:t> de la base de donné 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50" y="3513750"/>
            <a:ext cx="7047549" cy="561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Analyse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21300" y="0"/>
            <a:ext cx="746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cas d’utilisation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34575" y="791600"/>
            <a:ext cx="15984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/>
              <a:t>version final </a:t>
            </a:r>
            <a:endParaRPr sz="1500"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41233" l="0" r="3138" t="19341"/>
          <a:stretch/>
        </p:blipFill>
        <p:spPr>
          <a:xfrm>
            <a:off x="394925" y="1285250"/>
            <a:ext cx="7008276" cy="38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91550" y="0"/>
            <a:ext cx="749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020125" y="379825"/>
            <a:ext cx="1671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75" y="724775"/>
            <a:ext cx="6575807" cy="43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91550" y="0"/>
            <a:ext cx="749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945750" y="553325"/>
            <a:ext cx="1671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55" y="899425"/>
            <a:ext cx="6024895" cy="41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91550" y="0"/>
            <a:ext cx="7497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758125" y="597012"/>
            <a:ext cx="1671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25" y="1070075"/>
            <a:ext cx="5967051" cy="40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529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945750" y="553325"/>
            <a:ext cx="1671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Version final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63" y="1017736"/>
            <a:ext cx="8235826" cy="435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