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18209" y="1579418"/>
            <a:ext cx="841664" cy="3948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4354" y="2230582"/>
            <a:ext cx="841664" cy="3948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50974"/>
              </p:ext>
            </p:extLst>
          </p:nvPr>
        </p:nvGraphicFramePr>
        <p:xfrm>
          <a:off x="204354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</a:t>
                      </a:r>
                      <a:r>
                        <a:rPr lang="en-US" sz="1500" dirty="0" smtClean="0"/>
                        <a:t>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</a:t>
                      </a:r>
                      <a:r>
                        <a:rPr lang="en-US" sz="1500" dirty="0" smtClean="0"/>
                        <a:t>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</a:t>
                      </a:r>
                      <a:r>
                        <a:rPr lang="en-US" sz="1500" dirty="0" smtClean="0"/>
                        <a:t>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41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dirty="0" smtClean="0"/>
              <a:t>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</a:t>
            </a:r>
            <a:r>
              <a:rPr lang="en-US" dirty="0" smtClean="0"/>
              <a:t>initial point </a:t>
            </a:r>
            <a:r>
              <a:rPr lang="en-US" dirty="0" smtClean="0"/>
              <a:t>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875</Words>
  <Application>Microsoft Office PowerPoint</Application>
  <PresentationFormat>On-screen Show (4:3)</PresentationFormat>
  <Paragraphs>150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Evaluation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166</cp:revision>
  <dcterms:created xsi:type="dcterms:W3CDTF">2017-05-21T11:55:46Z</dcterms:created>
  <dcterms:modified xsi:type="dcterms:W3CDTF">2017-05-22T02:17:11Z</dcterms:modified>
</cp:coreProperties>
</file>