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 smtClean="0"/>
              <a:t>Inactive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29"/>
            <a:ext cx="8541327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dirty="0" smtClean="0"/>
              <a:t>TLD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63731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dirty="0" smtClean="0"/>
              <a:t>Optical flow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(FB)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history for data </a:t>
            </a:r>
            <a:r>
              <a:rPr lang="en-US" dirty="0" smtClean="0"/>
              <a:t>association</a:t>
            </a:r>
          </a:p>
          <a:p>
            <a:r>
              <a:rPr lang="en-US" dirty="0" smtClean="0"/>
              <a:t>Lazy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4768388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71" y="4706392"/>
            <a:ext cx="5607658" cy="987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600</Words>
  <Application>Microsoft Office PowerPoint</Application>
  <PresentationFormat>On-screen Show (4:3)</PresentationFormat>
  <Paragraphs>107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92</cp:revision>
  <dcterms:created xsi:type="dcterms:W3CDTF">2017-05-21T11:55:46Z</dcterms:created>
  <dcterms:modified xsi:type="dcterms:W3CDTF">2017-05-21T21:43:03Z</dcterms:modified>
</cp:coreProperties>
</file>