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52401" y="963930"/>
                <a:ext cx="9019308" cy="5392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963930"/>
                <a:ext cx="9019308" cy="5392422"/>
              </a:xfrm>
              <a:prstGeom prst="rect">
                <a:avLst/>
              </a:prstGeom>
              <a:blipFill rotWithShape="0">
                <a:blip r:embed="rId3"/>
                <a:stretch>
                  <a:fillRect l="-1216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</a:t>
            </a:r>
            <a:r>
              <a:rPr lang="en-US" smtClean="0"/>
              <a:t>initial point </a:t>
            </a:r>
            <a:r>
              <a:rPr lang="en-US" dirty="0" smtClean="0"/>
              <a:t>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809</Words>
  <Application>Microsoft Office PowerPoint</Application>
  <PresentationFormat>On-screen Show (4:3)</PresentationFormat>
  <Paragraphs>130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137</cp:revision>
  <dcterms:created xsi:type="dcterms:W3CDTF">2017-05-21T11:55:46Z</dcterms:created>
  <dcterms:modified xsi:type="dcterms:W3CDTF">2017-05-22T01:36:40Z</dcterms:modified>
</cp:coreProperties>
</file>