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Tools Suite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Collection of AI-Powered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Weather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Key Features</a:t>
            </a:r>
          </a:p>
          <a:p>
            <a:pPr lvl="1"/>
            <a:r>
              <a:t>• Current weather conditions</a:t>
            </a:r>
          </a:p>
          <a:p>
            <a:pPr lvl="1"/>
            <a:r>
              <a:t>• Air quality information</a:t>
            </a:r>
          </a:p>
          <a:p>
            <a:pPr lvl="1"/>
            <a:r>
              <a:t>• Geolocation support</a:t>
            </a:r>
          </a:p>
          <a:p>
            <a:pPr lvl="1"/>
            <a:r>
              <a:t>• AI-powered responses</a:t>
            </a:r>
          </a:p>
          <a:p>
            <a:pPr lvl="1"/>
            <a:r>
              <a:t>• Responsive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Technologies</a:t>
            </a:r>
          </a:p>
          <a:p>
            <a:pPr lvl="1"/>
            <a:r>
              <a:t>• JavaScript</a:t>
            </a:r>
          </a:p>
          <a:p>
            <a:pPr lvl="1"/>
            <a:r>
              <a:t>• OpenWeatherMap API</a:t>
            </a:r>
          </a:p>
          <a:p>
            <a:pPr lvl="1"/>
            <a:r>
              <a:t>• AQICN API</a:t>
            </a:r>
          </a:p>
          <a:p>
            <a:pPr lvl="1"/>
            <a:r>
              <a:t>• Google Gemini AI</a:t>
            </a:r>
          </a:p>
          <a:p>
            <a:pPr lvl="1"/>
            <a:r>
              <a:t>• Geolocation API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Barcode-based AI FoodScanner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Scans food product barcodes</a:t>
            </a:r>
          </a:p>
          <a:p>
            <a:pPr/>
            <a:r>
              <a:t>• Retrieves nutritional information</a:t>
            </a:r>
          </a:p>
          <a:p>
            <a:pPr/>
            <a:r>
              <a:t>• Provides AI-powered health assessment</a:t>
            </a:r>
          </a:p>
          <a:p>
            <a:pPr/>
            <a:r>
              <a:t>• Dark/light mode toggle</a:t>
            </a:r>
          </a:p>
          <a:p>
            <a:pPr/>
            <a:r>
              <a:t>• Camera-based barcode scanning</a:t>
            </a:r>
          </a:p>
          <a:p>
            <a:pPr/>
            <a:r>
              <a:t>• Flask backend for processing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Barcode-based AI FoodScanner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Key Features</a:t>
            </a:r>
          </a:p>
          <a:p>
            <a:pPr lvl="1"/>
            <a:r>
              <a:t>• Barcode scanning</a:t>
            </a:r>
          </a:p>
          <a:p>
            <a:pPr lvl="1"/>
            <a:r>
              <a:t>• Nutritional analysis</a:t>
            </a:r>
          </a:p>
          <a:p>
            <a:pPr lvl="1"/>
            <a:r>
              <a:t>• Health assessment</a:t>
            </a:r>
          </a:p>
          <a:p>
            <a:pPr lvl="1"/>
            <a:r>
              <a:t>• Dark/light mode</a:t>
            </a:r>
          </a:p>
          <a:p>
            <a:pPr lvl="1"/>
            <a:r>
              <a:t>• Mobile-friendly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Technologies</a:t>
            </a:r>
          </a:p>
          <a:p>
            <a:pPr lvl="1"/>
            <a:r>
              <a:t>• Python Flask</a:t>
            </a:r>
          </a:p>
          <a:p>
            <a:pPr lvl="1"/>
            <a:r>
              <a:t>• ZXing library</a:t>
            </a:r>
          </a:p>
          <a:p>
            <a:pPr lvl="1"/>
            <a:r>
              <a:t>• BeautifulSoup</a:t>
            </a:r>
          </a:p>
          <a:p>
            <a:pPr lvl="1"/>
            <a:r>
              <a:t>• Open Food Facts API</a:t>
            </a:r>
          </a:p>
          <a:p>
            <a:pPr lvl="1"/>
            <a:r>
              <a:t>• Google Gemini 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Journal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Note-taking with AI summarization</a:t>
            </a:r>
          </a:p>
          <a:p>
            <a:pPr/>
            <a:r>
              <a:t>• Local storage for entries</a:t>
            </a:r>
          </a:p>
          <a:p>
            <a:pPr/>
            <a:r>
              <a:t>• Create, read, and delete functionality</a:t>
            </a:r>
          </a:p>
          <a:p>
            <a:pPr/>
            <a:r>
              <a:t>• Bullet point formatting</a:t>
            </a:r>
          </a:p>
          <a:p>
            <a:pPr/>
            <a:r>
              <a:t>• Timestamps for entries</a:t>
            </a:r>
          </a:p>
          <a:p>
            <a:pPr/>
            <a:r>
              <a:t>• Modern card-based UI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Journal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Key Features</a:t>
            </a:r>
          </a:p>
          <a:p>
            <a:pPr lvl="1"/>
            <a:r>
              <a:t>• Create journal entries</a:t>
            </a:r>
          </a:p>
          <a:p>
            <a:pPr lvl="1"/>
            <a:r>
              <a:t>• AI summarization</a:t>
            </a:r>
          </a:p>
          <a:p>
            <a:pPr lvl="1"/>
            <a:r>
              <a:t>• Local storage</a:t>
            </a:r>
          </a:p>
          <a:p>
            <a:pPr lvl="1"/>
            <a:r>
              <a:t>• Timestamps</a:t>
            </a:r>
          </a:p>
          <a:p>
            <a:pPr lvl="1"/>
            <a:r>
              <a:t>• Delete functionality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Technologies</a:t>
            </a:r>
          </a:p>
          <a:p>
            <a:pPr lvl="1"/>
            <a:r>
              <a:t>• JavaScript</a:t>
            </a:r>
          </a:p>
          <a:p>
            <a:pPr lvl="1"/>
            <a:r>
              <a:t>• LocalStorage API</a:t>
            </a:r>
          </a:p>
          <a:p>
            <a:pPr lvl="1"/>
            <a:r>
              <a:t>• Google Gemini AI</a:t>
            </a:r>
          </a:p>
          <a:p>
            <a:pPr lvl="1"/>
            <a:r>
              <a:t>• Modern CSS</a:t>
            </a:r>
          </a:p>
          <a:p>
            <a:pPr lvl="1"/>
            <a:r>
              <a:t>• Responsive design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YouTube Video Summarizer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Downloads YouTube videos</a:t>
            </a:r>
          </a:p>
          <a:p>
            <a:pPr/>
            <a:r>
              <a:t>• Extracts audio from videos</a:t>
            </a:r>
          </a:p>
          <a:p>
            <a:pPr/>
            <a:r>
              <a:t>• Transcribes audio to text</a:t>
            </a:r>
          </a:p>
          <a:p>
            <a:pPr/>
            <a:r>
              <a:t>• Generates AI-powered summaries</a:t>
            </a:r>
          </a:p>
          <a:p>
            <a:pPr/>
            <a:r>
              <a:t>• Simple interface for URL input</a:t>
            </a:r>
          </a:p>
          <a:p>
            <a:pPr/>
            <a:r>
              <a:t>• Flask backend for processing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YouTube Video Summarizer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Key Features</a:t>
            </a:r>
          </a:p>
          <a:p>
            <a:pPr lvl="1"/>
            <a:r>
              <a:t>• YouTube video processing</a:t>
            </a:r>
          </a:p>
          <a:p>
            <a:pPr lvl="1"/>
            <a:r>
              <a:t>• Audio extraction</a:t>
            </a:r>
          </a:p>
          <a:p>
            <a:pPr lvl="1"/>
            <a:r>
              <a:t>• Speech-to-text</a:t>
            </a:r>
          </a:p>
          <a:p>
            <a:pPr lvl="1"/>
            <a:r>
              <a:t>• AI summarization</a:t>
            </a:r>
          </a:p>
          <a:p>
            <a:pPr lvl="1"/>
            <a:r>
              <a:t>• Text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Technologies</a:t>
            </a:r>
          </a:p>
          <a:p>
            <a:pPr lvl="1"/>
            <a:r>
              <a:t>• Python Flask</a:t>
            </a:r>
          </a:p>
          <a:p>
            <a:pPr lvl="1"/>
            <a:r>
              <a:t>• yt-dlp</a:t>
            </a:r>
          </a:p>
          <a:p>
            <a:pPr lvl="1"/>
            <a:r>
              <a:t>• MoviePy</a:t>
            </a:r>
          </a:p>
          <a:p>
            <a:pPr lvl="1"/>
            <a:r>
              <a:t>• AssemblyAI</a:t>
            </a:r>
          </a:p>
          <a:p>
            <a:pPr lvl="1"/>
            <a:r>
              <a:t>• Google Gemini AI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Webpage Summarizer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Scrapes content from web pages</a:t>
            </a:r>
          </a:p>
          <a:p>
            <a:pPr/>
            <a:r>
              <a:t>• Extracts meaningful text</a:t>
            </a:r>
          </a:p>
          <a:p>
            <a:pPr/>
            <a:r>
              <a:t>• Generates AI-powered summaries</a:t>
            </a:r>
          </a:p>
          <a:p>
            <a:pPr/>
            <a:r>
              <a:t>• Simple interface for URL input</a:t>
            </a:r>
          </a:p>
          <a:p>
            <a:pPr/>
            <a:r>
              <a:t>• Flask backend for processing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Webpage Summarizer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Key Features</a:t>
            </a:r>
          </a:p>
          <a:p>
            <a:pPr lvl="1"/>
            <a:r>
              <a:t>• Web page scraping</a:t>
            </a:r>
          </a:p>
          <a:p>
            <a:pPr lvl="1"/>
            <a:r>
              <a:t>• Text extraction</a:t>
            </a:r>
          </a:p>
          <a:p>
            <a:pPr lvl="1"/>
            <a:r>
              <a:t>• AI summarization</a:t>
            </a:r>
          </a:p>
          <a:p>
            <a:pPr lvl="1"/>
            <a:r>
              <a:t>• Simple interface</a:t>
            </a:r>
          </a:p>
          <a:p>
            <a:pPr lvl="1"/>
            <a:r>
              <a:t>• Quick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Technologies</a:t>
            </a:r>
          </a:p>
          <a:p>
            <a:pPr lvl="1"/>
            <a:r>
              <a:t>• Python Flask</a:t>
            </a:r>
          </a:p>
          <a:p>
            <a:pPr lvl="1"/>
            <a:r>
              <a:t>• BeautifulSoup</a:t>
            </a:r>
          </a:p>
          <a:p>
            <a:pPr lvl="1"/>
            <a:r>
              <a:t>• Requests library</a:t>
            </a:r>
          </a:p>
          <a:p>
            <a:pPr lvl="1"/>
            <a:r>
              <a:t>• Google Gemini AI</a:t>
            </a:r>
          </a:p>
          <a:p>
            <a:pPr lvl="1"/>
            <a:r>
              <a:t>• RESTful API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OpenWeatherMap API for weather data</a:t>
            </a:r>
          </a:p>
          <a:p>
            <a:pPr/>
            <a:r>
              <a:t>• AQICN API for air quality information</a:t>
            </a:r>
          </a:p>
          <a:p>
            <a:pPr/>
            <a:r>
              <a:t>• Google Gemini AI for natural language processing</a:t>
            </a:r>
          </a:p>
          <a:p>
            <a:pPr/>
            <a:r>
              <a:t>• AssemblyAI for speech-to-text transcription</a:t>
            </a:r>
          </a:p>
          <a:p>
            <a:pPr/>
            <a:r>
              <a:t>• Open Food Facts API for product information</a:t>
            </a:r>
          </a:p>
          <a:p>
            <a:pPr/>
            <a:r>
              <a:t>• Environment variables for API key management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API keys stored in environment variables</a:t>
            </a:r>
          </a:p>
          <a:p>
            <a:pPr/>
            <a:r>
              <a:t>• .env file for Python applications</a:t>
            </a:r>
          </a:p>
          <a:p>
            <a:pPr/>
            <a:r>
              <a:t>• env-config.js for JavaScript applications</a:t>
            </a:r>
          </a:p>
          <a:p>
            <a:pPr/>
            <a:r>
              <a:t>• .gitignore to prevent committing sensitive data</a:t>
            </a:r>
          </a:p>
          <a:p>
            <a:pPr/>
            <a:r>
              <a:t>• Fallback mechanisms for missing environment variables</a:t>
            </a:r>
          </a:p>
          <a:p>
            <a:pPr/>
            <a:r>
              <a:t>• HTTPS for API requests where possible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Modern, responsive design across all applications</a:t>
            </a:r>
          </a:p>
          <a:p>
            <a:pPr/>
            <a:r>
              <a:t>• Glassmorphism effects in Weather application</a:t>
            </a:r>
          </a:p>
          <a:p>
            <a:pPr/>
            <a:r>
              <a:t>• Dark/light mode toggle in FoodScanner</a:t>
            </a:r>
          </a:p>
          <a:p>
            <a:pPr/>
            <a:r>
              <a:t>• Card-based layout in Journal application</a:t>
            </a:r>
          </a:p>
          <a:p>
            <a:pPr/>
            <a:r>
              <a:t>• Consistent styling within each application</a:t>
            </a:r>
          </a:p>
          <a:p>
            <a:pPr/>
            <a:r>
              <a:t>• Mobile-friendly interfaces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 Variable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Python: Load environment variables</a:t>
            </a:r>
          </a:p>
          <a:p>
            <a:pPr/>
            <a:r>
              <a:t>from dotenv import load_dotenv</a:t>
            </a:r>
          </a:p>
          <a:p>
            <a:pPr/>
            <a:r>
              <a:t>load_dotenv(dotenv_path=r"D:\AiTools\.env")</a:t>
            </a:r>
          </a:p>
          <a:p>
            <a:pPr/>
            <a:r>
              <a:t>gemini_api_key = os.getenv("GEMINI_API_KEY")</a:t>
            </a:r>
          </a:p>
          <a:p>
            <a:pPr/>
          </a:p>
          <a:p>
            <a:pPr/>
            <a:r>
              <a:t>// JavaScript: Access environment variables</a:t>
            </a:r>
          </a:p>
          <a:p>
            <a:pPr/>
            <a:r>
              <a:t>const gemini_key = window.ENV?.GEMINI_API_KEY ||</a:t>
            </a:r>
          </a:p>
          <a:p>
            <a:pPr/>
            <a:r>
              <a:t>  "fallback_key_here";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Gemini 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// Initialize Gemini AI</a:t>
            </a:r>
          </a:p>
          <a:p>
            <a:pPr/>
            <a:r>
              <a:t>const genAI = new GoogleGenerativeAI(gemini_key);</a:t>
            </a:r>
          </a:p>
          <a:p>
            <a:pPr/>
            <a:r>
              <a:t>const model = genAI.getGenerativeModel({</a:t>
            </a:r>
          </a:p>
          <a:p>
            <a:pPr/>
            <a:r>
              <a:t>  model: "gemini-2.0-flash"</a:t>
            </a:r>
          </a:p>
          <a:p>
            <a:pPr/>
            <a:r>
              <a:t>});</a:t>
            </a:r>
          </a:p>
          <a:p>
            <a:pPr/>
          </a:p>
          <a:p>
            <a:pPr/>
            <a:r>
              <a:t>// Generate content</a:t>
            </a:r>
          </a:p>
          <a:p>
            <a:pPr/>
            <a:r>
              <a:t>const result = await model.generateContent(prompt);</a:t>
            </a:r>
          </a:p>
          <a:p>
            <a:pPr/>
            <a:r>
              <a:t>const response = await result.response;</a:t>
            </a:r>
          </a:p>
          <a:p>
            <a:pPr/>
            <a:r>
              <a:t>const text = response.text();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Scraping with BeautifulSoup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 parseurl(url):</a:t>
            </a:r>
          </a:p>
          <a:p>
            <a:pPr/>
            <a:r>
              <a:t>  content = requests.get(url)</a:t>
            </a:r>
          </a:p>
          <a:p>
            <a:pPr/>
            <a:r>
              <a:t>  soup = BeautifulSoup(content.content, "html.parser")</a:t>
            </a:r>
          </a:p>
          <a:p>
            <a:pPr/>
            <a:r>
              <a:t>  output = [i.text for i in soup.find_all('p')]</a:t>
            </a:r>
          </a:p>
          <a:p>
            <a:pPr/>
            <a:r>
              <a:t>  scrapped_text = " ".join(output)</a:t>
            </a:r>
          </a:p>
          <a:p>
            <a:pPr/>
            <a:r>
              <a:t>  return scrapped_text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Potential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Cloud synchronization for Journal application</a:t>
            </a:r>
          </a:p>
          <a:p>
            <a:pPr/>
            <a:r>
              <a:t>• Enhanced error handling across all applications</a:t>
            </a:r>
          </a:p>
          <a:p>
            <a:pPr/>
            <a:r>
              <a:t>• Caching mechanisms for API requests</a:t>
            </a:r>
          </a:p>
          <a:p>
            <a:pPr/>
            <a:r>
              <a:t>• User authentication and personalization</a:t>
            </a:r>
          </a:p>
          <a:p>
            <a:pPr/>
            <a:r>
              <a:t>• Progressive Web App (PWA) capabilities</a:t>
            </a:r>
          </a:p>
          <a:p>
            <a:pPr/>
            <a:r>
              <a:t>• Expanded AI capabilities with more models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Technical Improvements</a:t>
            </a:r>
          </a:p>
          <a:p>
            <a:pPr lvl="1"/>
            <a:r>
              <a:t>• Serverless architecture</a:t>
            </a:r>
          </a:p>
          <a:p>
            <a:pPr lvl="1"/>
            <a:r>
              <a:t>• Database integration</a:t>
            </a:r>
          </a:p>
          <a:p>
            <a:pPr lvl="1"/>
            <a:r>
              <a:t>• Automated testing</a:t>
            </a:r>
          </a:p>
          <a:p>
            <a:pPr lvl="1"/>
            <a:r>
              <a:t>• CI/CD pipeline</a:t>
            </a:r>
          </a:p>
          <a:p>
            <a:pPr lvl="1"/>
            <a:r>
              <a:t>• Containerization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Feature Enhancements</a:t>
            </a:r>
          </a:p>
          <a:p>
            <a:pPr lvl="1"/>
            <a:r>
              <a:t>• Multi-language support</a:t>
            </a:r>
          </a:p>
          <a:p>
            <a:pPr lvl="1"/>
            <a:r>
              <a:t>• Voice commands</a:t>
            </a:r>
          </a:p>
          <a:p>
            <a:pPr lvl="1"/>
            <a:r>
              <a:t>• Social sharing</a:t>
            </a:r>
          </a:p>
          <a:p>
            <a:pPr lvl="1"/>
            <a:r>
              <a:t>• Analytics dashboard</a:t>
            </a:r>
          </a:p>
          <a:p>
            <a:pPr lvl="1"/>
            <a:r>
              <a:t>• Offline functionality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A comprehensive suite of AI-powered tools</a:t>
            </a:r>
          </a:p>
          <a:p>
            <a:pPr/>
            <a:r>
              <a:t>• Leverages modern AI technologies and APIs</a:t>
            </a:r>
          </a:p>
          <a:p>
            <a:pPr/>
            <a:r>
              <a:t>• Designed to solve everyday problems</a:t>
            </a:r>
          </a:p>
          <a:p>
            <a:pPr/>
            <a:r>
              <a:t>• Demonstrates practical applications of AI</a:t>
            </a:r>
          </a:p>
          <a:p>
            <a:pPr/>
            <a:r>
              <a:t>• Built with web technologies and Python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API rate limits and quotas</a:t>
            </a:r>
          </a:p>
          <a:p>
            <a:pPr/>
            <a:r>
              <a:t>• Cross-browser compatibility</a:t>
            </a:r>
          </a:p>
          <a:p>
            <a:pPr/>
            <a:r>
              <a:t>• Mobile responsiveness</a:t>
            </a:r>
          </a:p>
          <a:p>
            <a:pPr/>
            <a:r>
              <a:t>• Security of API keys</a:t>
            </a:r>
          </a:p>
          <a:p>
            <a:pPr/>
            <a:r>
              <a:t>• Integration of multiple technologies</a:t>
            </a:r>
          </a:p>
          <a:p>
            <a:pPr/>
            <a:r>
              <a:t>• Performance optimization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Challenges</a:t>
            </a:r>
          </a:p>
          <a:p>
            <a:pPr lvl="1"/>
            <a:r>
              <a:t>• API rate limits</a:t>
            </a:r>
          </a:p>
          <a:p>
            <a:pPr lvl="1"/>
            <a:r>
              <a:t>• Browser compatibility</a:t>
            </a:r>
          </a:p>
          <a:p>
            <a:pPr lvl="1"/>
            <a:r>
              <a:t>• Security concerns</a:t>
            </a:r>
          </a:p>
          <a:p>
            <a:pPr lvl="1"/>
            <a:r>
              <a:t>• Performance issues</a:t>
            </a:r>
          </a:p>
          <a:p>
            <a:pPr lvl="1"/>
            <a:r>
              <a:t>• Integration complexity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Solutions</a:t>
            </a:r>
          </a:p>
          <a:p>
            <a:pPr lvl="1"/>
            <a:r>
              <a:t>• Caching strategies</a:t>
            </a:r>
          </a:p>
          <a:p>
            <a:pPr lvl="1"/>
            <a:r>
              <a:t>• Progressive enhancement</a:t>
            </a:r>
          </a:p>
          <a:p>
            <a:pPr lvl="1"/>
            <a:r>
              <a:t>• Environment variables</a:t>
            </a:r>
          </a:p>
          <a:p>
            <a:pPr lvl="1"/>
            <a:r>
              <a:t>• Code optimization</a:t>
            </a:r>
          </a:p>
          <a:p>
            <a:pPr lvl="1"/>
            <a:r>
              <a:t>• Modular architecture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Skills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AI and machine learning integration</a:t>
            </a:r>
          </a:p>
          <a:p>
            <a:pPr/>
            <a:r>
              <a:t>• API development and consumption</a:t>
            </a:r>
          </a:p>
          <a:p>
            <a:pPr/>
            <a:r>
              <a:t>• Full-stack web development</a:t>
            </a:r>
          </a:p>
          <a:p>
            <a:pPr/>
            <a:r>
              <a:t>• Security best practices</a:t>
            </a:r>
          </a:p>
          <a:p>
            <a:pPr/>
            <a:r>
              <a:t>• User interface design</a:t>
            </a:r>
          </a:p>
          <a:p>
            <a:pPr/>
            <a:r>
              <a:t>• Media processing and analysis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 Skills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Problem-solving</a:t>
            </a:r>
          </a:p>
          <a:p>
            <a:pPr/>
            <a:r>
              <a:t>• Project management</a:t>
            </a:r>
          </a:p>
          <a:p>
            <a:pPr/>
            <a:r>
              <a:t>• Documentation</a:t>
            </a:r>
          </a:p>
          <a:p>
            <a:pPr/>
            <a:r>
              <a:t>• User experience design</a:t>
            </a:r>
          </a:p>
          <a:p>
            <a:pPr/>
            <a:r>
              <a:t>• Technical communication</a:t>
            </a:r>
          </a:p>
          <a:p>
            <a:pPr/>
            <a:r>
              <a:t>• Time management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Successfully created a suite of AI-powered tools</a:t>
            </a:r>
          </a:p>
          <a:p>
            <a:pPr/>
            <a:r>
              <a:t>• Implemented modern technologies and best practices</a:t>
            </a:r>
          </a:p>
          <a:p>
            <a:pPr/>
            <a:r>
              <a:t>• Demonstrated practical applications of AI</a:t>
            </a:r>
          </a:p>
          <a:p>
            <a:pPr/>
            <a:r>
              <a:t>• Created intuitive user interfaces</a:t>
            </a:r>
          </a:p>
          <a:p>
            <a:pPr/>
            <a:r>
              <a:t>• Established a foundation for future enhancements</a:t>
            </a:r>
          </a:p>
          <a:p>
            <a:pPr/>
            <a:r>
              <a:t>• Gained valuable technical and soft skills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Questions?</a:t>
            </a:r>
          </a:p>
          <a:p>
            <a:pPr/>
            <a:r>
              <a:t>• Feedback?</a:t>
            </a:r>
          </a:p>
          <a:p>
            <a:pPr/>
            <a:r>
              <a:t>• Suggestions?</a:t>
            </a:r>
          </a:p>
          <a:p>
            <a:pPr/>
          </a:p>
          <a:p>
            <a:pPr/>
            <a:r>
              <a:t>Thank you for your attention!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Frontend: HTML, CSS, JavaScript</a:t>
            </a:r>
          </a:p>
          <a:p>
            <a:pPr/>
            <a:r>
              <a:t>• Backend: Python, Flask</a:t>
            </a:r>
          </a:p>
          <a:p>
            <a:pPr/>
            <a:r>
              <a:t>• AI: Google Gemini AI</a:t>
            </a:r>
          </a:p>
          <a:p>
            <a:pPr/>
            <a:r>
              <a:t>• APIs: OpenWeatherMap, AQICN, AssemblyAI</a:t>
            </a:r>
          </a:p>
          <a:p>
            <a:pPr/>
            <a:r>
              <a:t>• Web Scraping: BeautifulSoup</a:t>
            </a:r>
          </a:p>
          <a:p>
            <a:pPr/>
            <a:r>
              <a:t>• Media Processing: MoviePy, yt-dlp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Central index page linking to all applications</a:t>
            </a:r>
          </a:p>
          <a:p>
            <a:pPr/>
            <a:r>
              <a:t>• Each application operates independently</a:t>
            </a:r>
          </a:p>
          <a:p>
            <a:pPr/>
            <a:r>
              <a:t>• Mix of client-side and server-side applications</a:t>
            </a:r>
          </a:p>
          <a:p>
            <a:pPr/>
            <a:r>
              <a:t>• Environment variables for API key management</a:t>
            </a:r>
          </a:p>
          <a:p>
            <a:pPr/>
            <a:r>
              <a:t>• Responsive design for all applications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&amp; Backend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Frontend</a:t>
            </a:r>
          </a:p>
          <a:p>
            <a:pPr lvl="1"/>
            <a:r>
              <a:t>• HTML5</a:t>
            </a:r>
          </a:p>
          <a:p>
            <a:pPr lvl="1"/>
            <a:r>
              <a:t>• CSS3</a:t>
            </a:r>
          </a:p>
          <a:p>
            <a:pPr lvl="1"/>
            <a:r>
              <a:t>• JavaScript</a:t>
            </a:r>
          </a:p>
          <a:p>
            <a:pPr lvl="1"/>
            <a:r>
              <a:t>• Responsive Design</a:t>
            </a:r>
          </a:p>
          <a:p>
            <a:pPr lvl="1"/>
            <a:r>
              <a:t>• Modern UI/UX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Backend</a:t>
            </a:r>
          </a:p>
          <a:p>
            <a:pPr lvl="1"/>
            <a:r>
              <a:t>• Python 3</a:t>
            </a:r>
          </a:p>
          <a:p>
            <a:pPr lvl="1"/>
            <a:r>
              <a:t>• Flask Framework</a:t>
            </a:r>
          </a:p>
          <a:p>
            <a:pPr lvl="1"/>
            <a:r>
              <a:t>• RESTful APIs</a:t>
            </a:r>
          </a:p>
          <a:p>
            <a:pPr lvl="1"/>
            <a:r>
              <a:t>• Web Scraping</a:t>
            </a:r>
          </a:p>
          <a:p>
            <a:pPr lvl="1"/>
            <a:r>
              <a:t>• Media 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Individual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Weather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Provides current weather information</a:t>
            </a:r>
          </a:p>
          <a:p>
            <a:pPr/>
            <a:r>
              <a:t>• Uses OpenWeatherMap API for weather data</a:t>
            </a:r>
          </a:p>
          <a:p>
            <a:pPr/>
            <a:r>
              <a:t>• Uses AQICN API for air quality information</a:t>
            </a:r>
          </a:p>
          <a:p>
            <a:pPr/>
            <a:r>
              <a:t>• Supports location search and geolocation</a:t>
            </a:r>
          </a:p>
          <a:p>
            <a:pPr/>
            <a:r>
              <a:t>• AI-powered responses to weather queries</a:t>
            </a:r>
          </a:p>
          <a:p>
            <a:pPr/>
            <a:r>
              <a:t>• Modern glassmorphism UI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