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102" d="100"/>
          <a:sy n="102" d="100"/>
        </p:scale>
        <p:origin x="9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3B38E3-2CA0-9942-B60E-6655F7EC3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99EF3-5512-4847-9F90-6077D0E7A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3E6D-9925-C848-84A0-015D27AF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CCD1-692A-4747-904D-E679E4CC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DFE2-F809-FA49-AA8A-65F4C6A7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C560-3EB2-184C-BE31-22A7C50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12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9AC-C092-CC4B-820C-2A1A361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C8B5A-EE76-4843-BE9D-35225DF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E511-B75B-4D43-B7E3-37C0C0D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9488-EDC6-F644-BB9B-CED0443E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CB4-49E0-2641-B9C1-5A2974D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3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33BBE-FDD2-7F4B-8541-335E97935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ED86-0E04-9F47-9247-A118FD57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4E06-D1E9-8048-97DA-1DE32949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7C13-815A-1449-8BF0-0282040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D389-613A-214C-B317-452ABD8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796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147D-04A9-4A43-BEB8-98C3A04A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355C-CA46-2E4F-AE62-49FC5B40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E2C7-0C90-9F40-956A-70162F7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DE96-DAD5-FA44-B152-86C632A3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9823-4F88-1543-945A-C2E5D92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32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D355-C8C6-ED46-898A-2310A812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5CED-99E8-9148-A7DE-82165279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060F-AEAC-8D4C-AA6B-95791502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D8D5-0A4B-6440-8250-E3CB6D1B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6A13-2E5D-E847-88CD-B762A37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14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97F8-409D-3748-ADC8-E186F0E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376A-6CC2-3046-B3A0-E0BA2C2F5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C82D-0689-CF4E-8FD9-02DAD197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FCC3-2886-A94D-BBE4-490E2DB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328F-1B97-A144-97A9-63F86493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9A84-9978-0E45-AD90-F8BE2C1F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13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AF6A-D761-E841-8E2B-A5327A3B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B553-BC5B-654F-98EE-770AFC84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FA940-98C2-2749-97DF-7833FC3D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52F8A-BFFB-3A43-8191-F5EA31256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2C247-0E71-EB4F-A28C-B1ED8883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1504-9DB4-5040-8B7B-618077B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7E728-71B2-0541-84FA-46B13EFB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148C6-2AAD-CC43-A1BE-60C5E0D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81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F8AE-8093-F340-B5FB-82E90690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F7EED-20A2-364B-BE03-42607F2A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5CA0-2EAD-A94B-B1BF-187BC216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E901D-03A7-834A-A599-D5ABF440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4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ECCF-E44F-6E4C-AEF2-AD46F94A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C5FF2-B913-5242-A85E-2B15C9B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4AEE-43E1-F940-A515-0EFF5B6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2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050C-FE9A-F64E-9ACF-20CE626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601C-1769-9C4A-92D2-7EE20C61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3D42-1612-D247-8BB5-4A75DB33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F220-3D0A-5940-88ED-AF3B6D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FE0E7-3A41-E248-AFB6-42886DC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5AB6-404A-F146-AC25-6F0F1ACA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8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F02-A13C-9244-873D-5D9C0A0E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E2E4D-AC7A-B94C-936B-4F8370A3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E1C47-D2AF-A043-B216-54003D7E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B18C-7B76-794B-9DBB-4455EEFC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6D13-A719-DF46-8767-3B572323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4511-2480-5C43-AB12-DF41FBAD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644EC2-9093-0C45-996C-F04662D11E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AA9F-44B3-7146-A5F9-4D4B185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10515600" cy="954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96FB-3B28-2F47-9872-7F1EB957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582"/>
            <a:ext cx="10515600" cy="461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ACF9-04B2-8B47-A8FF-3ADF0736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EBFB-A7BC-BE46-BD31-0E128FC9C86E}" type="datetimeFigureOut">
              <a:rPr lang="uk-UA" smtClean="0"/>
              <a:t>24.12.2024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7015-AA59-CA4B-A9E2-ABCFCAC6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F4C3-AFE8-FA4C-8916-A143C70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A7CA-9861-AA42-AAB8-CFD5087A5B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040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1F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183D-7D6D-EC45-929F-1DE8C89F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953" y="1827385"/>
            <a:ext cx="8886093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Seravek" panose="020B0503040000020004" pitchFamily="34" charset="0"/>
              </a:rPr>
              <a:t>Telegram </a:t>
            </a:r>
            <a:r>
              <a:rPr lang="ru-RU" sz="6600" dirty="0">
                <a:latin typeface="Seravek" panose="020B0503040000020004" pitchFamily="34" charset="0"/>
              </a:rPr>
              <a:t>бот со встроенным </a:t>
            </a:r>
            <a:r>
              <a:rPr lang="en-US" sz="6600" dirty="0">
                <a:latin typeface="Seravek" panose="020B0503040000020004" pitchFamily="34" charset="0"/>
              </a:rPr>
              <a:t>AI</a:t>
            </a:r>
            <a:endParaRPr lang="uk-UA" sz="6600" dirty="0"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B492-C2B6-9641-946E-0E6B80BD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990" y="4293700"/>
            <a:ext cx="6013938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Seravek" panose="020B0503040000020004" pitchFamily="34" charset="0"/>
              </a:rPr>
              <a:t>Выполнили студенты группы ИС-24</a:t>
            </a:r>
          </a:p>
          <a:p>
            <a:pPr algn="l"/>
            <a:r>
              <a:rPr lang="ru-RU" sz="2800" dirty="0" err="1">
                <a:latin typeface="Seravek" panose="020B0503040000020004" pitchFamily="34" charset="0"/>
              </a:rPr>
              <a:t>Жуков.Л</a:t>
            </a:r>
            <a:r>
              <a:rPr lang="ru-RU" sz="2800" dirty="0">
                <a:latin typeface="Seravek" panose="020B0503040000020004" pitchFamily="34" charset="0"/>
              </a:rPr>
              <a:t> </a:t>
            </a:r>
            <a:r>
              <a:rPr lang="ru-RU" sz="2800" dirty="0" err="1">
                <a:latin typeface="Seravek" panose="020B0503040000020004" pitchFamily="34" charset="0"/>
              </a:rPr>
              <a:t>Захаров.Д</a:t>
            </a:r>
            <a:endParaRPr lang="uk-UA" sz="2800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8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558" y="559285"/>
            <a:ext cx="3316459" cy="954389"/>
          </a:xfrm>
        </p:spPr>
        <p:txBody>
          <a:bodyPr/>
          <a:lstStyle/>
          <a:p>
            <a:r>
              <a:rPr lang="ru-RU" dirty="0"/>
              <a:t>Содержание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481F6-AF9B-48F2-8C41-23FD2042C4BD}"/>
              </a:ext>
            </a:extLst>
          </p:cNvPr>
          <p:cNvSpPr txBox="1"/>
          <p:nvPr/>
        </p:nvSpPr>
        <p:spPr>
          <a:xfrm>
            <a:off x="3811758" y="1627709"/>
            <a:ext cx="5706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1.Что такое </a:t>
            </a:r>
            <a:r>
              <a:rPr lang="en-US" sz="2800" dirty="0">
                <a:solidFill>
                  <a:schemeClr val="bg1"/>
                </a:solidFill>
              </a:rPr>
              <a:t>Telegram </a:t>
            </a:r>
            <a:r>
              <a:rPr lang="ru-RU" sz="2800" dirty="0">
                <a:solidFill>
                  <a:schemeClr val="bg1"/>
                </a:solidFill>
              </a:rPr>
              <a:t>бот</a:t>
            </a:r>
          </a:p>
          <a:p>
            <a:r>
              <a:rPr lang="ru-RU" sz="2800" dirty="0">
                <a:solidFill>
                  <a:schemeClr val="bg1"/>
                </a:solidFill>
              </a:rPr>
              <a:t>2.В чем его преимущество</a:t>
            </a:r>
          </a:p>
          <a:p>
            <a:r>
              <a:rPr lang="ru-RU" sz="2800" dirty="0">
                <a:solidFill>
                  <a:schemeClr val="bg1"/>
                </a:solidFill>
              </a:rPr>
              <a:t>3.Что может наш бот</a:t>
            </a:r>
          </a:p>
          <a:p>
            <a:r>
              <a:rPr lang="ru-RU" sz="2800" dirty="0">
                <a:solidFill>
                  <a:schemeClr val="bg1"/>
                </a:solidFill>
              </a:rPr>
              <a:t>4.Какие технологии использовались</a:t>
            </a:r>
          </a:p>
          <a:p>
            <a:r>
              <a:rPr lang="ru-RU" sz="2800" dirty="0">
                <a:solidFill>
                  <a:schemeClr val="bg1"/>
                </a:solidFill>
              </a:rPr>
              <a:t>5.Пример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329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Telegram </a:t>
            </a:r>
            <a:r>
              <a:rPr lang="ru-RU" dirty="0"/>
              <a:t>бот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F48A1-A07C-4B43-88D7-79952A0F9D20}"/>
              </a:ext>
            </a:extLst>
          </p:cNvPr>
          <p:cNvSpPr txBox="1"/>
          <p:nvPr/>
        </p:nvSpPr>
        <p:spPr>
          <a:xfrm>
            <a:off x="947224" y="1444283"/>
            <a:ext cx="6063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Telegram </a:t>
            </a:r>
            <a:r>
              <a:rPr lang="ru-RU" dirty="0">
                <a:solidFill>
                  <a:schemeClr val="bg1"/>
                </a:solidFill>
              </a:rPr>
              <a:t>бот - </a:t>
            </a:r>
            <a:r>
              <a:rPr lang="ru-RU" b="0" i="0" dirty="0">
                <a:solidFill>
                  <a:schemeClr val="bg1"/>
                </a:solidFill>
                <a:effectLst/>
              </a:rPr>
              <a:t>это программа, которая самостоятельно выполняет заранее созданные задачи без участия пользователя. Такие боты являются эффективным инструментом для автоматизации задач, получения информации и взаимодействия с различными сервисами.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Мемы про роботов | По ржать 2024 | ВКонтакте">
            <a:extLst>
              <a:ext uri="{FF2B5EF4-FFF2-40B4-BE49-F238E27FC236}">
                <a16:creationId xmlns:a16="http://schemas.microsoft.com/office/drawing/2014/main" id="{881F0693-1928-40B6-9C7A-930C8D8B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47" y="5512924"/>
            <a:ext cx="1803453" cy="134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визуализации робота с сердцем очарование">
            <a:extLst>
              <a:ext uri="{FF2B5EF4-FFF2-40B4-BE49-F238E27FC236}">
                <a16:creationId xmlns:a16="http://schemas.microsoft.com/office/drawing/2014/main" id="{67EEBBB8-F278-4B24-B3DC-8B8C1592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0"/>
            <a:ext cx="4772025" cy="55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обот-атеист | Пикабу">
            <a:extLst>
              <a:ext uri="{FF2B5EF4-FFF2-40B4-BE49-F238E27FC236}">
                <a16:creationId xmlns:a16="http://schemas.microsoft.com/office/drawing/2014/main" id="{A3C4B7F0-C060-45C3-98AD-18889275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5522088"/>
            <a:ext cx="2968572" cy="13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5455443" cy="954389"/>
          </a:xfrm>
        </p:spPr>
        <p:txBody>
          <a:bodyPr/>
          <a:lstStyle/>
          <a:p>
            <a:r>
              <a:rPr lang="ru-RU" dirty="0"/>
              <a:t>В чем преимущество?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BFA39-6196-4272-981E-B913A0C9A775}"/>
              </a:ext>
            </a:extLst>
          </p:cNvPr>
          <p:cNvSpPr txBox="1"/>
          <p:nvPr/>
        </p:nvSpPr>
        <p:spPr>
          <a:xfrm>
            <a:off x="716280" y="1275471"/>
            <a:ext cx="4784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Позволяет управлять какими-либо процессами без вмешательства людей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Прост в создании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Легок в обслуживании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Не требует много ресурсов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Может работать автономно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Как проект для обучения базовым навыкам программирования подходит идеально</a:t>
            </a:r>
          </a:p>
        </p:txBody>
      </p:sp>
      <p:pic>
        <p:nvPicPr>
          <p:cNvPr id="4098" name="Picture 2" descr="Мужчина в каске с цифрой 3.">
            <a:extLst>
              <a:ext uri="{FF2B5EF4-FFF2-40B4-BE49-F238E27FC236}">
                <a16:creationId xmlns:a16="http://schemas.microsoft.com/office/drawing/2014/main" id="{9C9F18F6-6CFF-4B1E-8DDC-FEF429E9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-103163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Футуристическое представление водолаза">
            <a:extLst>
              <a:ext uri="{FF2B5EF4-FFF2-40B4-BE49-F238E27FC236}">
                <a16:creationId xmlns:a16="http://schemas.microsoft.com/office/drawing/2014/main" id="{BB23FD1D-CF30-45C8-83BE-6F959E43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59" y="3868762"/>
            <a:ext cx="4487441" cy="29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Бесплатный Фотография 3d визуализации робота с микрофоном репортеров">
            <a:extLst>
              <a:ext uri="{FF2B5EF4-FFF2-40B4-BE49-F238E27FC236}">
                <a16:creationId xmlns:a16="http://schemas.microsoft.com/office/drawing/2014/main" id="{99F4F685-C8CD-49C0-8DB5-CAAD92C6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49" y="3868762"/>
            <a:ext cx="1475209" cy="29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5103055" cy="954389"/>
          </a:xfrm>
        </p:spPr>
        <p:txBody>
          <a:bodyPr/>
          <a:lstStyle/>
          <a:p>
            <a:r>
              <a:rPr lang="ru-RU" dirty="0"/>
              <a:t>Что может наш бот?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43F7A-96AF-4C0D-AC2A-10FE11CEB175}"/>
              </a:ext>
            </a:extLst>
          </p:cNvPr>
          <p:cNvSpPr txBox="1"/>
          <p:nvPr/>
        </p:nvSpPr>
        <p:spPr>
          <a:xfrm>
            <a:off x="783102" y="1453662"/>
            <a:ext cx="5219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Прежде всего, наш бот построен на основе </a:t>
            </a:r>
            <a:r>
              <a:rPr lang="en-US" dirty="0" err="1">
                <a:solidFill>
                  <a:schemeClr val="bg1"/>
                </a:solidFill>
              </a:rPr>
              <a:t>ChatGPT</a:t>
            </a:r>
            <a:r>
              <a:rPr lang="ru-RU" dirty="0">
                <a:solidFill>
                  <a:schemeClr val="bg1"/>
                </a:solidFill>
              </a:rPr>
              <a:t>, соответственно, он умеет все, что умеет и сам </a:t>
            </a:r>
            <a:r>
              <a:rPr lang="en-US" dirty="0">
                <a:solidFill>
                  <a:schemeClr val="bg1"/>
                </a:solidFill>
              </a:rPr>
              <a:t>GPT</a:t>
            </a:r>
            <a:r>
              <a:rPr lang="ru-RU" dirty="0">
                <a:solidFill>
                  <a:schemeClr val="bg1"/>
                </a:solidFill>
              </a:rPr>
              <a:t>. В функционал бота входят ответы на всевозможные вопросы, связанные с кодом, также бот выдает ссылку на сайт нашего колледжа.</a:t>
            </a:r>
          </a:p>
        </p:txBody>
      </p:sp>
      <p:pic>
        <p:nvPicPr>
          <p:cNvPr id="3074" name="Picture 2" descr="Антивирусные программные продукты от ведущих разработчиков">
            <a:extLst>
              <a:ext uri="{FF2B5EF4-FFF2-40B4-BE49-F238E27FC236}">
                <a16:creationId xmlns:a16="http://schemas.microsoft.com/office/drawing/2014/main" id="{CDFB11B9-86EA-4669-90AD-A910D88B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45" y="0"/>
            <a:ext cx="4722055" cy="688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0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технологии использовались?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8AA6E-E7AC-44FE-AEAB-7560BAE55159}"/>
              </a:ext>
            </a:extLst>
          </p:cNvPr>
          <p:cNvSpPr txBox="1"/>
          <p:nvPr/>
        </p:nvSpPr>
        <p:spPr>
          <a:xfrm>
            <a:off x="1172308" y="1674055"/>
            <a:ext cx="4220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Бот построен на библиотеке </a:t>
            </a:r>
            <a:r>
              <a:rPr lang="en-US" dirty="0" err="1">
                <a:solidFill>
                  <a:schemeClr val="bg1"/>
                </a:solidFill>
              </a:rPr>
              <a:t>aiogram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версии 3, которая является модулем для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, также для импортирования в бота </a:t>
            </a:r>
            <a:r>
              <a:rPr lang="en-US" dirty="0" err="1">
                <a:solidFill>
                  <a:schemeClr val="bg1"/>
                </a:solidFill>
              </a:rPr>
              <a:t>ChatGPT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была использована библиотека </a:t>
            </a:r>
            <a:r>
              <a:rPr lang="en-US" dirty="0">
                <a:solidFill>
                  <a:schemeClr val="bg1"/>
                </a:solidFill>
              </a:rPr>
              <a:t>gpt4free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BAA1AE-9BA0-492D-AF3A-54344086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44" y="87704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4094871" cy="954389"/>
          </a:xfrm>
        </p:spPr>
        <p:txBody>
          <a:bodyPr/>
          <a:lstStyle/>
          <a:p>
            <a:r>
              <a:rPr lang="ru-RU" dirty="0"/>
              <a:t>Пример работы</a:t>
            </a:r>
            <a:endParaRPr lang="en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EB030-503E-4AAF-B6C2-9A831828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9" y="1261402"/>
            <a:ext cx="3953011" cy="51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780"/>
      </a:accent1>
      <a:accent2>
        <a:srgbClr val="FD9F25"/>
      </a:accent2>
      <a:accent3>
        <a:srgbClr val="511B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193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Seravek</vt:lpstr>
      <vt:lpstr>Office Theme</vt:lpstr>
      <vt:lpstr>Telegram бот со встроенным AI</vt:lpstr>
      <vt:lpstr>Содержание</vt:lpstr>
      <vt:lpstr>Что такое Telegram бот</vt:lpstr>
      <vt:lpstr>В чем преимущество?</vt:lpstr>
      <vt:lpstr>Что может наш бот?</vt:lpstr>
      <vt:lpstr>Какие технологии использовались?</vt:lpstr>
      <vt:lpstr>Пример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Lev Zhukov</cp:lastModifiedBy>
  <cp:revision>10</cp:revision>
  <dcterms:created xsi:type="dcterms:W3CDTF">2024-02-13T07:48:10Z</dcterms:created>
  <dcterms:modified xsi:type="dcterms:W3CDTF">2024-12-24T14:45:21Z</dcterms:modified>
</cp:coreProperties>
</file>