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0336A-E9FF-4593-BCC4-14104AD33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9D4AF-0A2D-4601-B65F-4A0AE43896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8110EA-FED1-4046-951E-7CC2B8DA59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433BE-CAE7-484F-B82B-9E90F93FEE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59743-6457-4929-851F-D7ADBFFED1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A001F6-1E2D-4F72-9ED4-FAC2613668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3C0092-910D-48AF-847F-9A9AF872C1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EEE02A-4CE8-4468-B6D1-FE942DD5A6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E36929-1195-44DC-8542-16608119E2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98DEEC-6E35-4310-9C51-817452C221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746EFC-C719-4FFB-B25C-ADF94AC89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AE3E4-493E-4940-B2C5-3DD7E1DA9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D4E705-AF35-498D-B714-8E2B126FCE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B59CBA-1304-4E65-AB75-70C3650C94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8C2473-55A0-4756-96BA-8B5D7CCD4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9D7CF-147F-4E90-AE39-95154E5F99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813591-585E-4D7B-BC11-EFE5C36908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02C0D-DCA9-4B33-B3AF-04A057B92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F2724-E181-4555-9430-82CD438CF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749171-0461-408D-97FB-7ED843C21B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A85547-7839-4B9A-9124-AE18D24D6E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89993-E354-4D4C-9C51-3E381A253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2EC9C-18D9-4CE3-8D97-AEEBFC19C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A61D2E-EEEC-40CB-BE35-55DFEA65AD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94CBF8A-C0E5-40CF-82EE-A431E70C559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AB4F9B-0B8D-43DF-A011-4D8396F9DC1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Concurrent Process Management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Semaphores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sem_init(&amp;s,0,1)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initialize semaphore 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1st argument is address of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2nd is number of processes sharing semaphore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3rd argument is the initial value of semaphore variable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sem_wait(&amp;s)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executes wait operation on 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02124"/>
                </a:solidFill>
                <a:latin typeface="Google Sans"/>
              </a:rPr>
              <a:t>sem_post()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202124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02124"/>
                </a:solidFill>
                <a:latin typeface="Google Sans"/>
              </a:rPr>
              <a:t>function </a:t>
            </a:r>
            <a:r>
              <a:rPr b="0" lang="en-US" sz="2400" spc="-1" strike="noStrike">
                <a:solidFill>
                  <a:srgbClr val="040c28"/>
                </a:solidFill>
                <a:latin typeface="Google Sans"/>
              </a:rPr>
              <a:t>unlocks the semaphore referenced by sem by performing a semaphore unlock operation on that semaphore</a:t>
            </a:r>
            <a:r>
              <a:rPr b="0" lang="en-US" sz="2400" spc="-1" strike="noStrike">
                <a:solidFill>
                  <a:srgbClr val="202124"/>
                </a:solidFill>
                <a:latin typeface="Google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208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19000"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Semaphore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111680"/>
            <a:ext cx="10515240" cy="553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#include&lt;pthread.h&gt;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#include&lt;stdio.h&gt;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#include&lt;semaphore.h&gt;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#include&lt;unistd.h&gt;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void *f1();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void *f2();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shared=1; //shared variable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sem_t s; //semaphore variable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 main()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sem_init(&amp;s,0,1);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pthread_t thread1, thread2;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pthread_create(&amp;thread1, NULL, f1,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pthread_create(&amp;thread2, NULL, f2,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pthread_join(thread1, 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pthread_join(thread2,NULL);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printf("Final value of shared is %d\n",shared); //prints the last updated value of shared variable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"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…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Contd….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809280"/>
            <a:ext cx="10515240" cy="536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*f1()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x;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sem_wait(&amp;s);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x=shared;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printf("Thread1 reads the value as %d\n",x);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x++;  //thread1 increments its value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printf("Local updation by Thread1: %d\n",x);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sleep(1); //thread1 is preempted by thread 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shared=x; //thread one updates the value of shared variable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printf("Value of shared variable updated by Thread1 is: %d\n",shared);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sem_post(&amp;s);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…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Contd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void *f2()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y;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sem_wait(&amp;s);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y=shared;//thread2 reads value of shared variable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printf("Thread2 reads the value as %d\n",y);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y--;  //thread2 increments its value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printf("Local updation by Thread2: %d\n",y);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sleep(1); //thread2 is preempted by thread 1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shared=y; //thread2 updates the value of shared variable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printf("Value of shared variable updated by Thread2 is: %d\n",shared);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sem_post(&amp;s);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HOT Questions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Simulate Producer-Consumer Problem using Pthread and Semaphore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Simulate Dining Philosopher’s Problem using Pthread and Semaphore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9D2B526000B4D835B1F6BD1A38405" ma:contentTypeVersion="3" ma:contentTypeDescription="Create a new document." ma:contentTypeScope="" ma:versionID="d254d3ca923d3bfa9b1d580bf40fb3d8">
  <xsd:schema xmlns:xsd="http://www.w3.org/2001/XMLSchema" xmlns:xs="http://www.w3.org/2001/XMLSchema" xmlns:p="http://schemas.microsoft.com/office/2006/metadata/properties" xmlns:ns2="30d3bcfa-fe8d-4c26-93eb-9b98fbcfb5b7" targetNamespace="http://schemas.microsoft.com/office/2006/metadata/properties" ma:root="true" ma:fieldsID="bae2bd456a86e65fa0cf9cb97fedee27" ns2:_="">
    <xsd:import namespace="30d3bcfa-fe8d-4c26-93eb-9b98fbcfb5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3bcfa-fe8d-4c26-93eb-9b98fbcfb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AF9DD8-4342-445A-986A-9C1202EFF839}"/>
</file>

<file path=customXml/itemProps2.xml><?xml version="1.0" encoding="utf-8"?>
<ds:datastoreItem xmlns:ds="http://schemas.openxmlformats.org/officeDocument/2006/customXml" ds:itemID="{9A0CFA4C-C2D1-47A7-96C9-9006A13E25A9}"/>
</file>

<file path=customXml/itemProps3.xml><?xml version="1.0" encoding="utf-8"?>
<ds:datastoreItem xmlns:ds="http://schemas.openxmlformats.org/officeDocument/2006/customXml" ds:itemID="{590BB7AD-119A-4CF7-A7D8-F991C701D8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LibreOffice/7.4.7.2$Linux_X86_64 LibreOffice_project/40$Build-2</Application>
  <AppVersion>15.0000</AppVersion>
  <Words>471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2023-09-20T03:48:41Z</dcterms:created>
  <dc:creator>Harini Sriraman</dc:creator>
  <dc:description/>
  <dc:language>en-IN</dc:language>
  <cp:lastModifiedBy>Harini Sriraman</cp:lastModifiedBy>
  <dcterms:modified xsi:type="dcterms:W3CDTF">2023-09-20T04:51:11Z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0x0101006269D2B526000B4D835B1F6BD1A38405</vt:lpwstr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