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A5F2-694D-4037-B706-9AA0965C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61BA9-9212-4FC6-AE96-B6932AA8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2789-6317-4E74-8520-75F9F813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648F-03D9-410C-83FC-1C8C47FF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D3C4-7391-440B-8503-69E5EA24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309D-F0FC-4A2D-B173-130A31A2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378A-09C4-4C46-B8C8-70DE92B1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A4C1-527B-4672-AEBB-2D5805A3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DF6E-8C32-49F1-9509-0E5A5AA8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B693-876C-43E2-90F3-EFE49B27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89BC5-9FB7-4707-A927-518807098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1A8F-3EF0-468D-A139-2FC6A38F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2316-B63E-4FD1-928C-941653A3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5247-A083-4840-8876-13C4F9ED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E471-2D16-4A5D-BFC2-BB516B5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CF2-0A76-4487-B684-8A8C6759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604-02E4-435E-AB54-92C4A3F1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C77-FF26-4FD6-A545-5F3C603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129B-DD05-4D81-AB5C-C051D036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2093-287E-4D88-B6EC-7AC4510C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C676-50B0-4506-BB98-302277AA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42D5-1410-49A9-8CC0-95109880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6DE4-569E-4FD3-885B-671AA4B6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D2EF-28A2-4510-8D9C-A6BD5CBC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B231-96D0-4DEA-B77A-40DDFE45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C516-F6B8-4C72-9683-807E4D3F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76D5-EDA5-464E-8494-D2691F21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70FB-1D7E-4C1C-8A67-4B39F98A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8479-9047-41C3-8990-5655CA84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D4B-7674-4E8F-90BF-888845C7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F98D-24D2-4CA2-B438-D256FD2A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ABA-371F-4ABC-A8B9-565A3D97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3865-BC74-479E-B9AE-52436A29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99EC5-11B7-4E77-8F4A-95427C0E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050CA-8724-4521-9B2F-E8BCED3E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D8642-0AB3-47AE-976A-35EEAD930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A712F-73AF-4725-9EF5-5998BB60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98FBD-B03C-44E2-A0BD-145E7470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7FB22-BE63-47CD-8F58-ADD064DE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D242-7FD2-44A7-816B-B328FDF0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7F785-5CA4-4A0D-8044-3B6B9D5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FA9E4-F2B1-43F0-AA01-A3770690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75D3-1637-4488-A3DC-67390EF9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5B134-1203-4788-8102-CA74BE07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28EB1-AC21-443B-AD49-6B7AF28F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F6E05-2FBD-460B-AC14-53322D8A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AD38-2142-4B11-913B-01F6134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EB8F-8B08-46BE-AC98-52F8D1D6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D4ED3-7A12-492F-9D16-E3A993CB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6E94-6996-46DD-BDD0-B843D007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52897-4A4C-4915-BFC4-2316664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BC368-8ABE-475B-8920-4448B48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6928-F671-4B90-9D89-1E41F9DB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B9CEA-4ABE-49BC-87ED-5FB2BCAD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35AD-0B78-43CB-8481-F3CBE0BC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37AE-3AF5-4EF2-8BB4-3E57A08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8169-946F-43CD-A095-D59CC373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316E-7445-457E-A857-C575DF33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30CB9-CCCD-41FA-92B1-11B1BE34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479F-9435-4339-88F4-D9BFCC74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01BD-C895-472D-B5A7-860DA574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54C4-A064-4BC6-B3DF-1CDEE92196A9}" type="datetimeFigureOut">
              <a:rPr lang="en-US" smtClean="0"/>
              <a:t>22-Feb-20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86CF-69A8-4377-81DE-2883BCDA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151F-7470-417E-875E-EF7C33795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AEA9-DA71-4280-9D75-24664C163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FF9-241E-49F6-AFA4-46B778C5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guess the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1589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83AEAA-330C-42BD-825C-FE0551A9B5F6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List&lt;Order&gt; </a:t>
            </a:r>
            <a:r>
              <a:rPr lang="en-US" dirty="0" err="1"/>
              <a:t>objListOrder</a:t>
            </a:r>
            <a:r>
              <a:rPr lang="en-US" dirty="0"/>
              <a:t> = new List&lt;Order&gt;();</a:t>
            </a:r>
          </a:p>
          <a:p>
            <a:endParaRPr lang="en-US" dirty="0"/>
          </a:p>
          <a:p>
            <a:r>
              <a:rPr lang="en-US" dirty="0" err="1"/>
              <a:t>GetOrderList</a:t>
            </a:r>
            <a:r>
              <a:rPr lang="en-US" dirty="0"/>
              <a:t>(</a:t>
            </a:r>
            <a:r>
              <a:rPr lang="en-US" dirty="0" err="1"/>
              <a:t>objListOrder</a:t>
            </a:r>
            <a:r>
              <a:rPr lang="en-US" dirty="0"/>
              <a:t>); // fill list of orders</a:t>
            </a:r>
          </a:p>
        </p:txBody>
      </p:sp>
    </p:spTree>
    <p:extLst>
      <p:ext uri="{BB962C8B-B14F-4D97-AF65-F5344CB8AC3E}">
        <p14:creationId xmlns:p14="http://schemas.microsoft.com/office/powerpoint/2010/main" val="220200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AC5D09-EC40-483B-A2DB-718B0C54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256997"/>
            <a:ext cx="739243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3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D3B427-0B25-4DFD-B5E8-E84354B84526}"/>
              </a:ext>
            </a:extLst>
          </p:cNvPr>
          <p:cNvSpPr/>
          <p:nvPr/>
        </p:nvSpPr>
        <p:spPr>
          <a:xfrm>
            <a:off x="4912054" y="3244334"/>
            <a:ext cx="23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array.remove</a:t>
            </a:r>
            <a:r>
              <a:rPr lang="en-US" dirty="0"/>
              <a:t>(number);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527BB-95C5-4EF2-B15E-ABDA856D9249}"/>
              </a:ext>
            </a:extLst>
          </p:cNvPr>
          <p:cNvSpPr/>
          <p:nvPr/>
        </p:nvSpPr>
        <p:spPr>
          <a:xfrm>
            <a:off x="4912054" y="280772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.push()</a:t>
            </a:r>
          </a:p>
        </p:txBody>
      </p:sp>
    </p:spTree>
    <p:extLst>
      <p:ext uri="{BB962C8B-B14F-4D97-AF65-F5344CB8AC3E}">
        <p14:creationId xmlns:p14="http://schemas.microsoft.com/office/powerpoint/2010/main" val="2672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E0B2A8-06FA-4F36-953C-9659F229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518971"/>
            <a:ext cx="786874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70931-7226-4659-8033-1A2886013475}"/>
              </a:ext>
            </a:extLst>
          </p:cNvPr>
          <p:cNvGrpSpPr/>
          <p:nvPr/>
        </p:nvGrpSpPr>
        <p:grpSpPr>
          <a:xfrm>
            <a:off x="4610657" y="2469977"/>
            <a:ext cx="2970685" cy="1918045"/>
            <a:chOff x="3502440" y="3244334"/>
            <a:chExt cx="2970685" cy="19180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4F22FA-4B87-43E1-8EFC-6DC9B939CA98}"/>
                </a:ext>
              </a:extLst>
            </p:cNvPr>
            <p:cNvSpPr/>
            <p:nvPr/>
          </p:nvSpPr>
          <p:spPr>
            <a:xfrm>
              <a:off x="3541678" y="3244334"/>
              <a:ext cx="217719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$a = 'How are you?’; </a:t>
              </a:r>
            </a:p>
            <a:p>
              <a:r>
                <a:rPr lang="en-US" dirty="0"/>
                <a:t>if ($a contains 'are’) {</a:t>
              </a:r>
            </a:p>
            <a:p>
              <a:r>
                <a:rPr lang="en-US" dirty="0"/>
                <a:t>	echo 'true’;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C089A6-BF61-41FA-8AFA-2B72E2E1C49F}"/>
                </a:ext>
              </a:extLst>
            </p:cNvPr>
            <p:cNvSpPr/>
            <p:nvPr/>
          </p:nvSpPr>
          <p:spPr>
            <a:xfrm>
              <a:off x="3502440" y="4793047"/>
              <a:ext cx="2970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>
                  <a:solidFill>
                    <a:srgbClr val="242729"/>
                  </a:solidFill>
                  <a:effectLst/>
                  <a:latin typeface="Consolas" panose="020B0609020204030204" pitchFamily="49" charset="0"/>
                </a:rPr>
                <a:t>if ($a contains 'are')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234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9109F-3256-4704-8286-1E439CBA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852128"/>
            <a:ext cx="735432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1732CF-5E83-444E-8AEF-B05528A5743B}"/>
              </a:ext>
            </a:extLst>
          </p:cNvPr>
          <p:cNvSpPr/>
          <p:nvPr/>
        </p:nvSpPr>
        <p:spPr>
          <a:xfrm>
            <a:off x="5243843" y="324433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AABB1-D8FF-4AD6-8D27-FD3997C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938129"/>
            <a:ext cx="72876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6C95E-6378-4234-8963-49A820E125E0}"/>
              </a:ext>
            </a:extLst>
          </p:cNvPr>
          <p:cNvSpPr/>
          <p:nvPr/>
        </p:nvSpPr>
        <p:spPr>
          <a:xfrm>
            <a:off x="5370481" y="3244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time.sleep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1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82426C-DE67-4CAA-93AC-D8EA94EE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1895261"/>
            <a:ext cx="716380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33B0C6-E13E-4B79-8A0F-549AEA1A2F37}"/>
              </a:ext>
            </a:extLst>
          </p:cNvPr>
          <p:cNvSpPr/>
          <p:nvPr/>
        </p:nvSpPr>
        <p:spPr>
          <a:xfrm>
            <a:off x="5180525" y="32443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request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02944-8C85-44BC-A01B-3A8AEF52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52392"/>
            <a:ext cx="72590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592B2A-9494-4E9C-8467-2733B6CCF148}"/>
              </a:ext>
            </a:extLst>
          </p:cNvPr>
          <p:cNvGrpSpPr/>
          <p:nvPr/>
        </p:nvGrpSpPr>
        <p:grpSpPr>
          <a:xfrm>
            <a:off x="3754429" y="2832442"/>
            <a:ext cx="4683142" cy="1193116"/>
            <a:chOff x="3754429" y="2535880"/>
            <a:chExt cx="4683142" cy="11931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AEB7FA-7749-436A-963D-73BCDC53207D}"/>
                </a:ext>
              </a:extLst>
            </p:cNvPr>
            <p:cNvSpPr/>
            <p:nvPr/>
          </p:nvSpPr>
          <p:spPr>
            <a:xfrm>
              <a:off x="3754429" y="2535880"/>
              <a:ext cx="4683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String [] </a:t>
              </a:r>
              <a:r>
                <a:rPr lang="en-US" dirty="0" err="1"/>
                <a:t>stockArr</a:t>
              </a:r>
              <a:r>
                <a:rPr lang="en-US" dirty="0"/>
                <a:t> = (String[]) </a:t>
              </a:r>
              <a:r>
                <a:rPr lang="en-US" dirty="0" err="1"/>
                <a:t>stock_list.toArray</a:t>
              </a:r>
              <a:r>
                <a:rPr lang="en-US" dirty="0"/>
                <a:t>();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0E99B-5749-49DA-B6D6-031C251ABFAB}"/>
                </a:ext>
              </a:extLst>
            </p:cNvPr>
            <p:cNvSpPr/>
            <p:nvPr/>
          </p:nvSpPr>
          <p:spPr>
            <a:xfrm>
              <a:off x="3754429" y="3359664"/>
              <a:ext cx="3672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String [] </a:t>
              </a:r>
              <a:r>
                <a:rPr lang="en-US" dirty="0" err="1"/>
                <a:t>stockArr</a:t>
              </a:r>
              <a:r>
                <a:rPr lang="en-US" dirty="0"/>
                <a:t> = {"hello", "world"};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05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C1FEA-7661-4D44-AC0A-5FB56A06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709233"/>
            <a:ext cx="724953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Turzo Ahsan Sami</dc:creator>
  <cp:lastModifiedBy>Turzo Ahsan Sami</cp:lastModifiedBy>
  <cp:revision>16</cp:revision>
  <dcterms:created xsi:type="dcterms:W3CDTF">2020-02-22T05:45:44Z</dcterms:created>
  <dcterms:modified xsi:type="dcterms:W3CDTF">2020-02-22T06:33:06Z</dcterms:modified>
</cp:coreProperties>
</file>