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93" r:id="rId3"/>
    <p:sldId id="390" r:id="rId4"/>
    <p:sldId id="391" r:id="rId5"/>
    <p:sldId id="274" r:id="rId6"/>
    <p:sldId id="275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53" r:id="rId19"/>
    <p:sldId id="312" r:id="rId20"/>
    <p:sldId id="313" r:id="rId21"/>
    <p:sldId id="258" r:id="rId22"/>
    <p:sldId id="283" r:id="rId23"/>
    <p:sldId id="284" r:id="rId24"/>
    <p:sldId id="285" r:id="rId25"/>
    <p:sldId id="286" r:id="rId26"/>
    <p:sldId id="287" r:id="rId27"/>
    <p:sldId id="260" r:id="rId28"/>
    <p:sldId id="340" r:id="rId29"/>
    <p:sldId id="341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31" r:id="rId38"/>
    <p:sldId id="332" r:id="rId39"/>
    <p:sldId id="354" r:id="rId40"/>
    <p:sldId id="333" r:id="rId41"/>
    <p:sldId id="334" r:id="rId42"/>
    <p:sldId id="335" r:id="rId43"/>
    <p:sldId id="336" r:id="rId44"/>
    <p:sldId id="355" r:id="rId45"/>
    <p:sldId id="356" r:id="rId46"/>
    <p:sldId id="357" r:id="rId47"/>
    <p:sldId id="337" r:id="rId48"/>
    <p:sldId id="338" r:id="rId49"/>
    <p:sldId id="339" r:id="rId50"/>
    <p:sldId id="349" r:id="rId51"/>
    <p:sldId id="350" r:id="rId52"/>
    <p:sldId id="351" r:id="rId53"/>
    <p:sldId id="35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1" autoAdjust="0"/>
    <p:restoredTop sz="89858" autoAdjust="0"/>
  </p:normalViewPr>
  <p:slideViewPr>
    <p:cSldViewPr>
      <p:cViewPr varScale="1">
        <p:scale>
          <a:sx n="85" d="100"/>
          <a:sy n="85" d="100"/>
        </p:scale>
        <p:origin x="14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BBA4D09-051A-4C7D-A0F8-0276780D843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A2488F-7C22-47BD-8287-31DEF5FCE910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hyperlink" Target="https://www.edureka.co/blog/steganography-tutoria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/>
          </a:bodyPr>
          <a:p>
            <a:r>
              <a:rPr lang="en-US" sz="720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Steganography</a:t>
            </a:r>
            <a:endParaRPr lang="en-US" sz="7200">
              <a:solidFill>
                <a:srgbClr val="FF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7200">
                <a:solidFill>
                  <a:srgbClr val="FF0000"/>
                </a:solidFill>
                <a:latin typeface="Arial Black" panose="020B0A04020102020204" charset="0"/>
                <a:cs typeface="Arial Black" panose="020B0A04020102020204" charset="0"/>
              </a:rPr>
              <a:t>	</a:t>
            </a:r>
            <a:r>
              <a:rPr lang="en-US" sz="3335">
                <a:solidFill>
                  <a:srgbClr val="002060"/>
                </a:solidFill>
                <a:latin typeface="Arial Black" panose="020B0A04020102020204" charset="0"/>
                <a:cs typeface="Arial Black" panose="020B0A04020102020204" charset="0"/>
              </a:rPr>
              <a:t>Guided by:-</a:t>
            </a:r>
            <a:endParaRPr lang="en-US" sz="3335">
              <a:solidFill>
                <a:srgbClr val="00206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3335">
                <a:solidFill>
                  <a:srgbClr val="002060"/>
                </a:solidFill>
                <a:latin typeface="Arial Black" panose="020B0A04020102020204" charset="0"/>
                <a:cs typeface="Arial Black" panose="020B0A04020102020204" charset="0"/>
              </a:rPr>
              <a:t>		Sapna </a:t>
            </a:r>
            <a:endParaRPr lang="en-US" sz="3335">
              <a:solidFill>
                <a:srgbClr val="00206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Picture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0540" y="116840"/>
            <a:ext cx="2738120" cy="2863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652120" y="1124744"/>
            <a:ext cx="3384376" cy="2285208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64 &gt; P &gt;= 127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- 48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5688632" cy="5089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69698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IN" sz="40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29629"/>
            <a:ext cx="5904656" cy="467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27381"/>
            <a:ext cx="6840760" cy="5306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3"/>
            <a:ext cx="6408712" cy="598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76899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688632" cy="45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87508"/>
            <a:ext cx="6984776" cy="540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4664"/>
            <a:ext cx="6264696" cy="597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9"/>
            <a:ext cx="7772400" cy="11521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WIDTH CHARACTER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19672" y="2204864"/>
            <a:ext cx="5400600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68993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wnloads\encodetext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8" y="1268760"/>
            <a:ext cx="7767396" cy="5112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721834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wnloads\decode text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776864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485265"/>
            <a:ext cx="7924800" cy="823595"/>
          </a:xfrm>
        </p:spPr>
        <p:txBody>
          <a:bodyPr/>
          <a:p>
            <a:r>
              <a:rPr lang="en-US" sz="5400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ll MT" panose="02020503060305020303" charset="0"/>
                <a:cs typeface="Bell MT" panose="02020503060305020303" charset="0"/>
                <a:sym typeface="+mn-ea"/>
              </a:rPr>
              <a:t>Steganogrphy</a:t>
            </a:r>
            <a:br>
              <a:rPr lang="en-US" b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75105" y="2726690"/>
            <a:ext cx="7173595" cy="3463290"/>
          </a:xfrm>
        </p:spPr>
        <p:txBody>
          <a:bodyPr/>
          <a:p>
            <a:r>
              <a:rPr lang="en-US" sz="3200"/>
              <a:t>Presented By:-</a:t>
            </a:r>
            <a:endParaRPr lang="en-US" sz="3200"/>
          </a:p>
          <a:p>
            <a:pPr marL="457200" lvl="1" indent="0">
              <a:buNone/>
            </a:pPr>
            <a:r>
              <a:rPr lang="en-US" sz="3200"/>
              <a:t>		Prince Kumar</a:t>
            </a:r>
            <a:endParaRPr lang="en-US" sz="3200"/>
          </a:p>
          <a:p>
            <a:pPr marL="457200" lvl="1" indent="0">
              <a:buNone/>
            </a:pPr>
            <a:r>
              <a:rPr lang="en-US" sz="3200"/>
              <a:t>		Palak Singh</a:t>
            </a:r>
            <a:endParaRPr lang="en-US" sz="3200"/>
          </a:p>
          <a:p>
            <a:pPr marL="457200" lvl="1" indent="0">
              <a:buNone/>
            </a:pPr>
            <a:r>
              <a:rPr lang="en-US" sz="3200"/>
              <a:t>		Sakshi Sen</a:t>
            </a:r>
            <a:endParaRPr lang="en-US" sz="3200"/>
          </a:p>
          <a:p>
            <a:pPr marL="457200" lvl="1" indent="0">
              <a:buNone/>
            </a:pPr>
            <a:r>
              <a:rPr lang="en-US" sz="3200"/>
              <a:t>		Rajhanshi Singh</a:t>
            </a:r>
            <a:endParaRPr lang="en-US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1844824"/>
            <a:ext cx="7125113" cy="295232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least significant bit algorithm, 2017)</a:t>
            </a:r>
            <a:endParaRPr lang="en-IN" sz="27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283968" y="6165304"/>
            <a:ext cx="4680520" cy="553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Photo credits to </a:t>
            </a:r>
            <a:r>
              <a:rPr lang="en-IN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Edureka</a:t>
            </a:r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 </a:t>
            </a:r>
            <a:r>
              <a:rPr lang="en-IN" dirty="0">
                <a:solidFill>
                  <a:schemeClr val="bg2">
                    <a:lumMod val="75000"/>
                    <a:lumOff val="25000"/>
                  </a:schemeClr>
                </a:solidFill>
                <a:hlinkClick r:id="rId1"/>
              </a:rPr>
              <a:t>Steganography</a:t>
            </a:r>
            <a:r>
              <a:rPr lang="en-IN" dirty="0">
                <a:solidFill>
                  <a:schemeClr val="bg2">
                    <a:lumMod val="90000"/>
                    <a:lumOff val="10000"/>
                  </a:schemeClr>
                </a:solidFill>
              </a:rPr>
              <a:t> tutorial</a:t>
            </a:r>
            <a:endParaRPr lang="en-IN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1470025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ALGORITHM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4" y="2801723"/>
            <a:ext cx="737111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44" y="1700808"/>
            <a:ext cx="827151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965969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79411"/>
            <a:ext cx="7056784" cy="472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15616" y="1700808"/>
            <a:ext cx="64008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space available for message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secret message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768993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067944" y="2132856"/>
            <a:ext cx="0" cy="36004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4499992" y="2469573"/>
            <a:ext cx="720080" cy="324036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652392" y="2330878"/>
            <a:ext cx="720080" cy="324036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564465" y="2330878"/>
            <a:ext cx="3168352" cy="75608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887719" y="2524254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Distortion in image is visible</a:t>
            </a:r>
            <a:endParaRPr lang="en-I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841001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ALGORITHM</a:t>
            </a:r>
            <a:endParaRPr lang="en-I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2960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2132856"/>
            <a:ext cx="7117180" cy="35059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117180" cy="5536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 AND DECODE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wnloads\encode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764704"/>
            <a:ext cx="7416824" cy="331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dell\Downloads\decod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93244"/>
            <a:ext cx="7416824" cy="257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924944"/>
            <a:ext cx="711718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(LSB MODIFICATION USING ADVANCED ENCRYPTION STANDARD, 2018)</a:t>
            </a:r>
            <a:endParaRPr lang="en-IN" sz="27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89" y="620688"/>
            <a:ext cx="7848872" cy="54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24744"/>
            <a:ext cx="809148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FFC000"/>
                </a:solidFill>
                <a:latin typeface="Arial Black" panose="020B0A04020102020204" charset="0"/>
                <a:cs typeface="Arial Black" panose="020B0A04020102020204" charset="0"/>
              </a:rPr>
              <a:t>Table of content</a:t>
            </a:r>
            <a:endParaRPr lang="en-US">
              <a:solidFill>
                <a:srgbClr val="FFC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p>
            <a:pPr lvl="2"/>
            <a:r>
              <a:rPr lang="en-US" sz="2800">
                <a:solidFill>
                  <a:srgbClr val="92D050"/>
                </a:solidFill>
              </a:rPr>
              <a:t>Text Steganography encoding </a:t>
            </a:r>
            <a:endParaRPr lang="en-US" sz="2800">
              <a:solidFill>
                <a:srgbClr val="92D050"/>
              </a:solidFill>
            </a:endParaRPr>
          </a:p>
          <a:p>
            <a:pPr lvl="2"/>
            <a:r>
              <a:rPr 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Text Steganogrphy decoding</a:t>
            </a:r>
            <a:endParaRPr lang="en-US" sz="28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pPr lvl="2"/>
            <a:r>
              <a:rPr 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Image steganography encoding</a:t>
            </a:r>
            <a:endParaRPr 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2"/>
            <a:r>
              <a:rPr lang="en-US" sz="2800">
                <a:solidFill>
                  <a:srgbClr val="92D050"/>
                </a:solidFill>
                <a:sym typeface="+mn-ea"/>
              </a:rPr>
              <a:t>Image steganoography decoding</a:t>
            </a:r>
            <a:endParaRPr lang="en-US" sz="2800">
              <a:solidFill>
                <a:srgbClr val="92D050"/>
              </a:solidFill>
            </a:endParaRPr>
          </a:p>
          <a:p>
            <a:pPr lvl="2"/>
            <a:r>
              <a:rPr 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Audio steganography encoding</a:t>
            </a:r>
            <a:endParaRPr 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2"/>
            <a:r>
              <a:rPr lang="en-US" sz="2800">
                <a:solidFill>
                  <a:srgbClr val="92D050"/>
                </a:solidFill>
                <a:sym typeface="+mn-ea"/>
              </a:rPr>
              <a:t>Audio steganography</a:t>
            </a:r>
            <a:r>
              <a:rPr lang="en-US" sz="2800">
                <a:solidFill>
                  <a:srgbClr val="92D050"/>
                </a:solidFill>
              </a:rPr>
              <a:t> decoding</a:t>
            </a:r>
            <a:endParaRPr lang="en-US" sz="2800">
              <a:solidFill>
                <a:srgbClr val="92D050"/>
              </a:solidFill>
            </a:endParaRPr>
          </a:p>
          <a:p>
            <a:pPr lvl="2"/>
            <a:r>
              <a:rPr 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Video Teganbography encoding</a:t>
            </a:r>
            <a:endParaRPr 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2"/>
            <a:r>
              <a:rPr lang="en-US" sz="2800">
                <a:solidFill>
                  <a:srgbClr val="92D050"/>
                </a:solidFill>
                <a:sym typeface="+mn-ea"/>
              </a:rPr>
              <a:t>Video Teganbography decoding</a:t>
            </a:r>
            <a:endParaRPr lang="en-US" sz="2800">
              <a:solidFill>
                <a:srgbClr val="92D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2"/>
            <a:ext cx="6840760" cy="596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" y="422049"/>
            <a:ext cx="6919139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4285"/>
            <a:ext cx="7776864" cy="569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83" y="260648"/>
            <a:ext cx="6912768" cy="627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913009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dell\Downloads\enc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80388"/>
            <a:ext cx="786816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841001"/>
          </a:xfrm>
        </p:spPr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:\Users\dell\Downloads\dec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8836"/>
            <a:ext cx="8526936" cy="42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7772400" cy="1470025"/>
          </a:xfrm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b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(USING RC4 ALGORITHM FOR SECURITY APPLICATION, 2019)</a:t>
            </a:r>
            <a:endParaRPr lang="en-IN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4664"/>
            <a:ext cx="6840760" cy="611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2282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48072"/>
          </a:xfrm>
        </p:spPr>
        <p:txBody>
          <a:bodyPr/>
          <a:lstStyle/>
          <a:p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Ksa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(Key-scheduling algorithm)</a:t>
            </a:r>
            <a:endParaRPr lang="en-IN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6408712" cy="5155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7117180" cy="8614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476672"/>
            <a:ext cx="7117180" cy="77231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camo.githubusercontent.com/e6b1fc517add2c90a069df4182895e1cf7e3cad8ebfc07a2d6ae3e3385ce4faa/68747470733a2f2f6d656469612e737072696e6765726e61747572652e636f6d2f6f726967696e616c2f737072696e6765722d7374617469632f696d6167652f63687025334131302e313030372532463937382d3938312d31302d363837322d305f32362f4d656469614f626a656374732f3339333732335f315f456e5f32365f466967325f48544d4c2e67696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6035"/>
            <a:ext cx="8748464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8375"/>
            <a:ext cx="7200800" cy="60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31640" y="1340768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now Permutation for next Iteration</a:t>
            </a:r>
            <a:endParaRPr lang="en-IN" sz="3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4" y="2937273"/>
            <a:ext cx="822003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67793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PRGA (Stream generation)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6624736" cy="5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dell\Downloads\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" y="1772816"/>
            <a:ext cx="885774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dell\Downloads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59068"/>
            <a:ext cx="8993802" cy="285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dell\Downloads\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" y="1687502"/>
            <a:ext cx="8929791" cy="274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841001"/>
          </a:xfrm>
        </p:spPr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RC4 ENCRYPTION</a:t>
            </a:r>
            <a:endParaRPr lang="en-IN" sz="4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3959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8680"/>
            <a:ext cx="7416824" cy="5796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3792" y="476673"/>
            <a:ext cx="7772400" cy="72008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344816" cy="502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136904" cy="588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628800"/>
            <a:ext cx="7117180" cy="403244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STEGANOGRAPHY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STEGANOGRAPHY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STEGANOGRAPHY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620688"/>
            <a:ext cx="7117180" cy="10379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STEGANOGRAPHY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998" y="404664"/>
            <a:ext cx="7772400" cy="1181993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KSA  AND PRGA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C:\Users\dell\Downloads\ksa and prga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7" y="2348880"/>
            <a:ext cx="8336222" cy="330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811986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C:\Users\dell\Downloads\enc and dec 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4178"/>
            <a:ext cx="845056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552969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 AND EXTRACT</a:t>
            </a:r>
            <a:endParaRPr lang="en-IN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C:\Users\dell\Downloads\embed and extrac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7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356992"/>
            <a:ext cx="7125113" cy="924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US" sz="6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 steganography via engaging Unicode standard encoding, 2020)</a:t>
            </a:r>
            <a:endParaRPr lang="en-IN" sz="6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41971" y="786613"/>
            <a:ext cx="3096344" cy="2573240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32 &gt;= P &gt;= 64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+ 32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8005"/>
            <a:ext cx="5832648" cy="508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724128" y="1378198"/>
            <a:ext cx="3312368" cy="2069184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64 &gt; P &gt;= 127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- 32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1031"/>
            <a:ext cx="5832648" cy="519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983066" y="1257009"/>
            <a:ext cx="3096344" cy="2232248"/>
          </a:xfrm>
        </p:spPr>
        <p:txBody>
          <a:bodyPr/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32 &gt;= P &gt;= 64 :</a:t>
            </a:r>
            <a:b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 = P + 48</a:t>
            </a: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5688632" cy="501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1418</Words>
  <Application>WPS Presentation</Application>
  <PresentationFormat>On-screen Show (4:3)</PresentationFormat>
  <Paragraphs>95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82" baseType="lpstr">
      <vt:lpstr>Arial</vt:lpstr>
      <vt:lpstr>SimSun</vt:lpstr>
      <vt:lpstr>Wingdings</vt:lpstr>
      <vt:lpstr>Times New Roman</vt:lpstr>
      <vt:lpstr>Arial Narrow</vt:lpstr>
      <vt:lpstr>Microsoft YaHei</vt:lpstr>
      <vt:lpstr>Arial Unicode MS</vt:lpstr>
      <vt:lpstr>Calibri</vt:lpstr>
      <vt:lpstr>Arial Black</vt:lpstr>
      <vt:lpstr>Algerian</vt:lpstr>
      <vt:lpstr>Arial Rounded MT Bold</vt:lpstr>
      <vt:lpstr>Bahnschrift</vt:lpstr>
      <vt:lpstr>Bahnschrift Condensed</vt:lpstr>
      <vt:lpstr>Bahnschrift Light Condensed</vt:lpstr>
      <vt:lpstr>Book Antiqua</vt:lpstr>
      <vt:lpstr>Bahnschrift Light SemiCondensed</vt:lpstr>
      <vt:lpstr>Bahnschrift SemiBold Condensed</vt:lpstr>
      <vt:lpstr>Bahnschrift SemiBold</vt:lpstr>
      <vt:lpstr>Bernard MT Condensed</vt:lpstr>
      <vt:lpstr>Blackadder ITC</vt:lpstr>
      <vt:lpstr>Bodoni MT Black</vt:lpstr>
      <vt:lpstr>Broadway</vt:lpstr>
      <vt:lpstr>Calibri Light</vt:lpstr>
      <vt:lpstr>Bodoni MT Poster Compressed</vt:lpstr>
      <vt:lpstr>Bahnschrift Light</vt:lpstr>
      <vt:lpstr>Baskerville Old Face</vt:lpstr>
      <vt:lpstr>Bauhaus 93</vt:lpstr>
      <vt:lpstr>Bell MT</vt:lpstr>
      <vt:lpstr>Berlin Sans FB</vt:lpstr>
      <vt:lpstr>Horizon</vt:lpstr>
      <vt:lpstr>PowerPoint 演示文稿</vt:lpstr>
      <vt:lpstr>PowerPoint 演示文稿</vt:lpstr>
      <vt:lpstr>PowerPoint 演示文稿</vt:lpstr>
      <vt:lpstr>STEGANOGRAPHY</vt:lpstr>
      <vt:lpstr>FOUR TYPES OF STEGANOGRAPHY</vt:lpstr>
      <vt:lpstr>TEXT STEGANOGRAPHY (text steganography via engaging Unicode standard encoding, 2020)</vt:lpstr>
      <vt:lpstr>IF 32 &gt;= P &gt;= 64 :                   P = P + 32</vt:lpstr>
      <vt:lpstr>IF 64 &gt; P &gt;= 127 :                   P = P - 32</vt:lpstr>
      <vt:lpstr>IF 32 &gt;= P &gt;= 64 :                   P = P + 48</vt:lpstr>
      <vt:lpstr>IF 64 &gt; P &gt;= 127 :                   P = P - 48</vt:lpstr>
      <vt:lpstr>EXAMPLE 1</vt:lpstr>
      <vt:lpstr>PowerPoint 演示文稿</vt:lpstr>
      <vt:lpstr>PowerPoint 演示文稿</vt:lpstr>
      <vt:lpstr>EXAMPLE 2</vt:lpstr>
      <vt:lpstr>PowerPoint 演示文稿</vt:lpstr>
      <vt:lpstr>PowerPoint 演示文稿</vt:lpstr>
      <vt:lpstr>ZERO WIDTH CHARACTER</vt:lpstr>
      <vt:lpstr>ENCODE</vt:lpstr>
      <vt:lpstr>DECODE</vt:lpstr>
      <vt:lpstr>IMAGE  STEGANOGRAPHY (Using least significant bit algorithm, 2017)</vt:lpstr>
      <vt:lpstr>LEAST SIGNIFICANT BIT ALGORITHM</vt:lpstr>
      <vt:lpstr>PowerPoint 演示文稿</vt:lpstr>
      <vt:lpstr>BASIC ALGORITHM</vt:lpstr>
      <vt:lpstr>DISADVANTAGES</vt:lpstr>
      <vt:lpstr>MODIFIED ALGORITHM</vt:lpstr>
      <vt:lpstr>ENCODE AND DECODE</vt:lpstr>
      <vt:lpstr>AUDIO STEGANOGRAPHY (LSB MODIFICATION USING ADVANCED ENCRYPTION STANDARD, 2018)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ENCODE</vt:lpstr>
      <vt:lpstr>DECODE</vt:lpstr>
      <vt:lpstr>VIDEO STEGANOGRAPHY (USING RC4 ALGORITHM FOR SECURITY APPLICATION, 2019)</vt:lpstr>
      <vt:lpstr>PowerPoint 演示文稿</vt:lpstr>
      <vt:lpstr>PowerPoint 演示文稿</vt:lpstr>
      <vt:lpstr>Ksa (Key-scheduling algorithm)</vt:lpstr>
      <vt:lpstr>PowerPoint 演示文稿</vt:lpstr>
      <vt:lpstr>PowerPoint 演示文稿</vt:lpstr>
      <vt:lpstr>PRGA (Stream generation)</vt:lpstr>
      <vt:lpstr>PowerPoint 演示文稿</vt:lpstr>
      <vt:lpstr>PowerPoint 演示文稿</vt:lpstr>
      <vt:lpstr>PowerPoint 演示文稿</vt:lpstr>
      <vt:lpstr>RC4 ENCRYPTION</vt:lpstr>
      <vt:lpstr>PowerPoint 演示文稿</vt:lpstr>
      <vt:lpstr>DECODE</vt:lpstr>
      <vt:lpstr>PowerPoint 演示文稿</vt:lpstr>
      <vt:lpstr>KSA  AND PRGA</vt:lpstr>
      <vt:lpstr>ENCRYPTION AND DECRYPTION</vt:lpstr>
      <vt:lpstr>EMBED AND EXTRACT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STEGANOGRAPHY</dc:title>
  <dc:creator>dell</dc:creator>
  <cp:lastModifiedBy>WPS_1644659600</cp:lastModifiedBy>
  <cp:revision>53</cp:revision>
  <dcterms:created xsi:type="dcterms:W3CDTF">2021-10-24T05:38:00Z</dcterms:created>
  <dcterms:modified xsi:type="dcterms:W3CDTF">2023-04-19T07:41:02Z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648B07F19CF24ED6831F69203C80BF1F</vt:lpwstr>
  </property>
  <property fmtid="{D5CDD505-2E9C-101B-9397-08002B2CF9AE}" pid="3" name="KSOProductBuildVer">
    <vt:lpwstr>1033-11.2.0.11516</vt:lpwstr>
  </property>
</Properties>
</file>