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5" r:id="rId3"/>
    <p:sldId id="317" r:id="rId4"/>
    <p:sldId id="318" r:id="rId5"/>
    <p:sldId id="306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85714" y="2950574"/>
            <a:ext cx="1002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Design </a:t>
            </a:r>
            <a:r>
              <a:rPr lang="en-US" altLang="zh-CN" sz="2400" b="1" dirty="0">
                <a:solidFill>
                  <a:schemeClr val="bg1"/>
                </a:solidFill>
              </a:rPr>
              <a:t>of </a:t>
            </a:r>
            <a:r>
              <a:rPr lang="en-US" altLang="zh-CN" sz="2400" b="1" dirty="0" err="1">
                <a:solidFill>
                  <a:schemeClr val="bg1"/>
                </a:solidFill>
              </a:rPr>
              <a:t>Gobang</a:t>
            </a:r>
            <a:r>
              <a:rPr lang="en-US" altLang="zh-CN" sz="2400" b="1" dirty="0">
                <a:solidFill>
                  <a:schemeClr val="bg1"/>
                </a:solidFill>
              </a:rPr>
              <a:t> Game Program Based On C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Language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78869" y="4538585"/>
            <a:ext cx="68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53D3A"/>
                </a:solidFill>
              </a:rPr>
              <a:t>Reporter: </a:t>
            </a:r>
            <a:r>
              <a:rPr lang="zh-CN" altLang="en-US" b="1" dirty="0" smtClean="0">
                <a:solidFill>
                  <a:srgbClr val="453D3A"/>
                </a:solidFill>
              </a:rPr>
              <a:t>申卓凡</a:t>
            </a:r>
            <a:r>
              <a:rPr lang="en-US" altLang="zh-CN" b="1" dirty="0" smtClean="0">
                <a:solidFill>
                  <a:srgbClr val="453D3A"/>
                </a:solidFill>
              </a:rPr>
              <a:t> 33140703</a:t>
            </a:r>
          </a:p>
        </p:txBody>
      </p:sp>
      <p:sp>
        <p:nvSpPr>
          <p:cNvPr id="15" name="矩形 14"/>
          <p:cNvSpPr/>
          <p:nvPr/>
        </p:nvSpPr>
        <p:spPr>
          <a:xfrm>
            <a:off x="9931702" y="2222496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79702" y="195695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4719" y="3727024"/>
            <a:ext cx="394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语言的五子棋游戏程序设计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988423" y="2936669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88" y="-1089488"/>
            <a:ext cx="1574294" cy="30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5" grpId="0" animBg="1"/>
      <p:bldP spid="16" grpId="0" animBg="1"/>
      <p:bldP spid="10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25954" y="360555"/>
            <a:ext cx="1067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Design of </a:t>
            </a:r>
            <a:r>
              <a:rPr lang="en-US" altLang="zh-CN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Gobang</a:t>
            </a: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 Game Program Based On C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5954" y="76066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0372" y="1050486"/>
            <a:ext cx="950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Display of final result 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85" y="1716101"/>
            <a:ext cx="6400057" cy="47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25954" y="360555"/>
            <a:ext cx="1067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Design of </a:t>
            </a:r>
            <a:r>
              <a:rPr lang="en-US" altLang="zh-CN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Gobang</a:t>
            </a: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 Game Program Based On C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5954" y="84150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0372" y="1131326"/>
            <a:ext cx="950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Display of final result 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70" y="2309810"/>
            <a:ext cx="6400057" cy="35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373780"/>
            <a:ext cx="1080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rgbClr val="0053A3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</a:rPr>
              <a:t>Design of </a:t>
            </a:r>
            <a:r>
              <a:rPr lang="en-US" altLang="zh-CN" sz="2000" dirty="0" err="1">
                <a:solidFill>
                  <a:srgbClr val="0053A3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</a:rPr>
              <a:t>Gobang</a:t>
            </a:r>
            <a:r>
              <a:rPr lang="en-US" altLang="zh-CN" sz="2000" dirty="0">
                <a:solidFill>
                  <a:srgbClr val="0053A3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</a:rPr>
              <a:t> Game Program Based On C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773890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063711"/>
            <a:ext cx="963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Source code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71393" y="1938308"/>
            <a:ext cx="9636932" cy="4051893"/>
            <a:chOff x="1859744" y="1482950"/>
            <a:chExt cx="9636932" cy="1713441"/>
          </a:xfrm>
        </p:grpSpPr>
        <p:sp>
          <p:nvSpPr>
            <p:cNvPr id="2" name="矩形 1"/>
            <p:cNvSpPr/>
            <p:nvPr/>
          </p:nvSpPr>
          <p:spPr>
            <a:xfrm>
              <a:off x="1859744" y="1482950"/>
              <a:ext cx="9636932" cy="1710307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9746" y="1530461"/>
              <a:ext cx="9636930" cy="1665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The program is composed of several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part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s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: 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b="1" dirty="0" smtClean="0">
                <a:solidFill>
                  <a:srgbClr val="0053A3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function.h</a:t>
              </a:r>
              <a:r>
                <a:rPr lang="zh-CN" altLang="en-US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 </a:t>
              </a:r>
              <a:r>
                <a:rPr lang="en-US" altLang="zh-CN" sz="2000" dirty="0" smtClean="0">
                  <a:latin typeface="+mn-ea"/>
                </a:rPr>
                <a:t>Header file to store global variables and declare functions;</a:t>
              </a:r>
              <a:endParaRPr lang="en-US" altLang="zh-CN" sz="2000" dirty="0" smtClean="0">
                <a:solidFill>
                  <a:prstClr val="black"/>
                </a:solidFill>
                <a:latin typeface="+mn-ea"/>
              </a:endParaRPr>
            </a:p>
            <a:p>
              <a:pPr lvl="0">
                <a:lnSpc>
                  <a:spcPct val="125000"/>
                </a:lnSpc>
              </a:pP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>
                  <a:solidFill>
                    <a:srgbClr val="0053A3"/>
                  </a:solidFill>
                  <a:latin typeface="微软雅黑" panose="020B0503020204020204" pitchFamily="34" charset="-122"/>
                </a:rPr>
                <a:t>m</a:t>
              </a: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ain.c</a:t>
              </a:r>
              <a:r>
                <a:rPr lang="zh-CN" altLang="en-US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</a:rPr>
                <a:t>M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ain function;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chessboard.c</a:t>
              </a:r>
              <a:r>
                <a:rPr lang="zh-CN" altLang="en-US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</a:rPr>
                <a:t>A function to refresh the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chessboard; </a:t>
              </a:r>
              <a:endPara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  <a:p>
              <a:pPr lvl="0">
                <a:lnSpc>
                  <a:spcPct val="125000"/>
                </a:lnSpc>
              </a:pPr>
              <a:endPara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input.c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A function to get coordinates of chess pieces; 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b="1" dirty="0" smtClean="0">
                <a:solidFill>
                  <a:srgbClr val="0053A3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judge.c</a:t>
              </a:r>
              <a:r>
                <a:rPr lang="en-US" altLang="zh-CN" sz="2000" b="1" dirty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A function to judge whether a player has wined the game;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b="1" dirty="0">
                <a:solidFill>
                  <a:srgbClr val="0053A3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print.c</a:t>
              </a:r>
              <a:r>
                <a:rPr lang="zh-CN" altLang="en-US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</a:rPr>
                <a:t>A function to </a:t>
              </a:r>
              <a:r>
                <a:rPr lang="en-US" altLang="zh-CN" sz="2000" dirty="0" err="1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dispaly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</a:rPr>
                <a:t>the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chessboard. 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8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2" y="273240"/>
            <a:ext cx="1080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</a:rPr>
              <a:t>Header </a:t>
            </a:r>
            <a:r>
              <a:rPr lang="en-US" altLang="zh-CN" sz="2800" b="1" dirty="0">
                <a:latin typeface="微软雅黑" panose="020B0503020204020204" pitchFamily="34" charset="-122"/>
              </a:rPr>
              <a:t>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2" y="917044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04735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err="1" smtClean="0">
                  <a:solidFill>
                    <a:schemeClr val="bg1"/>
                  </a:solidFill>
                </a:rPr>
                <a:t>function.h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75402" y="1499293"/>
            <a:ext cx="102543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#define </a:t>
            </a:r>
            <a:r>
              <a:rPr lang="en-US" altLang="zh-CN" sz="1600" b="1" dirty="0">
                <a:solidFill>
                  <a:prstClr val="black"/>
                </a:solidFill>
              </a:rPr>
              <a:t>M 16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#define </a:t>
            </a:r>
            <a:r>
              <a:rPr lang="en-US" altLang="zh-CN" sz="1600" b="1" dirty="0">
                <a:solidFill>
                  <a:prstClr val="black"/>
                </a:solidFill>
              </a:rPr>
              <a:t>N 16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//size of the chessboard: 15*15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#define </a:t>
            </a:r>
            <a:r>
              <a:rPr lang="en-US" altLang="zh-CN" sz="1600" b="1" dirty="0">
                <a:solidFill>
                  <a:prstClr val="black"/>
                </a:solidFill>
              </a:rPr>
              <a:t>MAX 14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//maximum length of user name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#define </a:t>
            </a:r>
            <a:r>
              <a:rPr lang="en-US" altLang="zh-CN" sz="1600" b="1" dirty="0">
                <a:solidFill>
                  <a:prstClr val="black"/>
                </a:solidFill>
              </a:rPr>
              <a:t>NUMBER 5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// five chess pieces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struct</a:t>
            </a:r>
            <a:r>
              <a:rPr lang="en-US" altLang="zh-CN" sz="1600" b="1" dirty="0">
                <a:solidFill>
                  <a:prstClr val="black"/>
                </a:solidFill>
              </a:rPr>
              <a:t> coordinate {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</a:rPr>
              <a:t>	</a:t>
            </a:r>
            <a:r>
              <a:rPr lang="en-US" altLang="zh-CN" sz="1600" b="1" dirty="0" err="1">
                <a:solidFill>
                  <a:prstClr val="black"/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r;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</a:rPr>
              <a:t>	</a:t>
            </a:r>
            <a:r>
              <a:rPr lang="en-US" altLang="zh-CN" sz="1600" b="1" dirty="0" err="1">
                <a:solidFill>
                  <a:prstClr val="black"/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c;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</a:rPr>
              <a:t>};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//define a structure variable to store the location of chess piece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struct</a:t>
            </a:r>
            <a:r>
              <a:rPr lang="en-US" altLang="zh-CN" sz="1600" b="1" dirty="0">
                <a:solidFill>
                  <a:prstClr val="black"/>
                </a:solidFill>
              </a:rPr>
              <a:t> coordinate input(</a:t>
            </a: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round, </a:t>
            </a: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char</a:t>
            </a:r>
            <a:r>
              <a:rPr lang="en-US" altLang="zh-CN" sz="1600" b="1" dirty="0">
                <a:solidFill>
                  <a:prstClr val="black"/>
                </a:solidFill>
              </a:rPr>
              <a:t> user1[], </a:t>
            </a: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char</a:t>
            </a:r>
            <a:r>
              <a:rPr lang="en-US" altLang="zh-CN" sz="1600" b="1" dirty="0">
                <a:solidFill>
                  <a:prstClr val="black"/>
                </a:solidFill>
              </a:rPr>
              <a:t> user2[]);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void</a:t>
            </a:r>
            <a:r>
              <a:rPr lang="en-US" altLang="zh-CN" sz="1600" b="1" dirty="0">
                <a:solidFill>
                  <a:prstClr val="black"/>
                </a:solidFill>
              </a:rPr>
              <a:t> print(</a:t>
            </a: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(* chess)[N]);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judge(</a:t>
            </a: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(* chess)[N], </a:t>
            </a: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round, </a:t>
            </a: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char</a:t>
            </a:r>
            <a:r>
              <a:rPr lang="en-US" altLang="zh-CN" sz="1600" b="1" dirty="0">
                <a:solidFill>
                  <a:prstClr val="black"/>
                </a:solidFill>
              </a:rPr>
              <a:t> user1[], </a:t>
            </a: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char</a:t>
            </a:r>
            <a:r>
              <a:rPr lang="en-US" altLang="zh-CN" sz="1600" b="1" dirty="0">
                <a:solidFill>
                  <a:prstClr val="black"/>
                </a:solidFill>
              </a:rPr>
              <a:t> user2[]);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void</a:t>
            </a:r>
            <a:r>
              <a:rPr lang="en-US" altLang="zh-CN" sz="1600" b="1" dirty="0">
                <a:solidFill>
                  <a:prstClr val="black"/>
                </a:solidFill>
              </a:rPr>
              <a:t> chessboard(</a:t>
            </a: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char</a:t>
            </a:r>
            <a:r>
              <a:rPr lang="en-US" altLang="zh-CN" sz="1600" b="1" dirty="0">
                <a:solidFill>
                  <a:prstClr val="black"/>
                </a:solidFill>
              </a:rPr>
              <a:t> user1[], </a:t>
            </a: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char</a:t>
            </a:r>
            <a:r>
              <a:rPr lang="en-US" altLang="zh-CN" sz="1600" b="1" dirty="0">
                <a:solidFill>
                  <a:prstClr val="black"/>
                </a:solidFill>
              </a:rPr>
              <a:t> user2[]);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//declarations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2166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173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华文楷体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申卓凡</cp:lastModifiedBy>
  <cp:revision>404</cp:revision>
  <dcterms:created xsi:type="dcterms:W3CDTF">2015-10-24T01:57:14Z</dcterms:created>
  <dcterms:modified xsi:type="dcterms:W3CDTF">2017-05-17T08:05:11Z</dcterms:modified>
</cp:coreProperties>
</file>