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8" r:id="rId3"/>
    <p:sldId id="306" r:id="rId4"/>
    <p:sldId id="319" r:id="rId5"/>
    <p:sldId id="331" r:id="rId6"/>
    <p:sldId id="330" r:id="rId7"/>
    <p:sldId id="324" r:id="rId8"/>
    <p:sldId id="325" r:id="rId9"/>
    <p:sldId id="326" r:id="rId10"/>
    <p:sldId id="329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5714" y="2950574"/>
            <a:ext cx="1002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Design </a:t>
            </a:r>
            <a:r>
              <a:rPr lang="en-US" altLang="zh-CN" sz="2400" b="1" dirty="0">
                <a:solidFill>
                  <a:schemeClr val="bg1"/>
                </a:solidFill>
              </a:rPr>
              <a:t>of </a:t>
            </a:r>
            <a:r>
              <a:rPr lang="en-US" altLang="zh-CN" sz="2400" b="1" dirty="0" err="1">
                <a:solidFill>
                  <a:schemeClr val="bg1"/>
                </a:solidFill>
              </a:rPr>
              <a:t>Gobang</a:t>
            </a:r>
            <a:r>
              <a:rPr lang="en-US" altLang="zh-CN" sz="2400" b="1" dirty="0">
                <a:solidFill>
                  <a:schemeClr val="bg1"/>
                </a:solidFill>
              </a:rPr>
              <a:t> Game Program Based On C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Language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7363" y="4455427"/>
            <a:ext cx="36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53D3A"/>
                </a:solidFill>
              </a:rPr>
              <a:t>Man-Machine Chess Game</a:t>
            </a:r>
          </a:p>
        </p:txBody>
      </p:sp>
      <p:sp>
        <p:nvSpPr>
          <p:cNvPr id="15" name="矩形 14"/>
          <p:cNvSpPr/>
          <p:nvPr/>
        </p:nvSpPr>
        <p:spPr>
          <a:xfrm>
            <a:off x="9931702" y="2222496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79702" y="195695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4719" y="3727024"/>
            <a:ext cx="394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语言的五子棋游戏程序设计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988423" y="2936669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88" y="-1089488"/>
            <a:ext cx="1574294" cy="30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373780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3A3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3A3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Gobang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3A3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95325" y="773890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063711"/>
            <a:ext cx="963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Highlights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3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85425" y="2044069"/>
            <a:ext cx="9911248" cy="4026740"/>
            <a:chOff x="1859744" y="1482949"/>
            <a:chExt cx="9911248" cy="1955115"/>
          </a:xfrm>
        </p:grpSpPr>
        <p:sp>
          <p:nvSpPr>
            <p:cNvPr id="2" name="矩形 1"/>
            <p:cNvSpPr/>
            <p:nvPr/>
          </p:nvSpPr>
          <p:spPr>
            <a:xfrm>
              <a:off x="1859744" y="1482949"/>
              <a:ext cx="9636932" cy="1955115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34062" y="1690912"/>
              <a:ext cx="9636930" cy="153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  <a:defRPr/>
              </a:pP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User-Friendly </a:t>
              </a:r>
              <a:r>
                <a:rPr lang="en-US" altLang="zh-CN" sz="2000" b="1" dirty="0">
                  <a:solidFill>
                    <a:srgbClr val="0053A3"/>
                  </a:solidFill>
                  <a:latin typeface="微软雅黑" panose="020B0503020204020204" pitchFamily="34" charset="-122"/>
                </a:rPr>
                <a:t>Program Interface;</a:t>
              </a:r>
              <a:endParaRPr lang="en-US" altLang="zh-CN" sz="2000" b="1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Able to Choose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Who</a:t>
              </a:r>
              <a:r>
                <a:rPr kumimoji="0" lang="en-US" altLang="zh-CN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Go First;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Able to Retract a Step of Move;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Recording</a:t>
              </a:r>
              <a:r>
                <a:rPr kumimoji="0" lang="en-US" altLang="zh-CN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How Many Rounds Each One Has Won;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  <a:defRPr/>
              </a:pPr>
              <a:r>
                <a:rPr lang="en-US" altLang="zh-CN" sz="2000" b="1" dirty="0">
                  <a:solidFill>
                    <a:srgbClr val="0053A3"/>
                  </a:solidFill>
                  <a:latin typeface="微软雅黑" panose="020B0503020204020204" pitchFamily="34" charset="-122"/>
                </a:rPr>
                <a:t>A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rtificial Intelligence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 Play against Human.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1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373780"/>
            <a:ext cx="108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rgbClr val="0053A3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773890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063711"/>
            <a:ext cx="963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微软雅黑" panose="020B0503020204020204" pitchFamily="34" charset="-122"/>
              </a:rPr>
              <a:t>Desigh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1565469"/>
            <a:ext cx="9636932" cy="4799690"/>
            <a:chOff x="1859744" y="1408399"/>
            <a:chExt cx="9636932" cy="2029665"/>
          </a:xfrm>
        </p:grpSpPr>
        <p:sp>
          <p:nvSpPr>
            <p:cNvPr id="2" name="矩形 1"/>
            <p:cNvSpPr/>
            <p:nvPr/>
          </p:nvSpPr>
          <p:spPr>
            <a:xfrm>
              <a:off x="1859744" y="1482949"/>
              <a:ext cx="9636932" cy="1955115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6" y="1408399"/>
              <a:ext cx="9636930" cy="1991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5000"/>
                </a:lnSpc>
              </a:pPr>
              <a:endParaRPr lang="en-US" altLang="zh-CN" sz="1000" b="1" dirty="0" smtClean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header.h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 </a:t>
              </a:r>
              <a:r>
                <a:rPr lang="en-US" altLang="zh-CN" sz="2000" dirty="0" smtClean="0">
                  <a:latin typeface="+mn-ea"/>
                </a:rPr>
                <a:t>Function Declaration;</a:t>
              </a:r>
              <a:endParaRPr lang="en-US" altLang="zh-CN" sz="2000" dirty="0" smtClean="0">
                <a:solidFill>
                  <a:prstClr val="black"/>
                </a:solidFill>
                <a:latin typeface="+mn-ea"/>
              </a:endParaRPr>
            </a:p>
            <a:p>
              <a:pPr lvl="0">
                <a:lnSpc>
                  <a:spcPct val="125000"/>
                </a:lnSpc>
              </a:pPr>
              <a:endPara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main.c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M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ain function;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welcome.c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</a:rPr>
                <a:t>The function to tell players how to operate this game;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>
                  <a:solidFill>
                    <a:srgbClr val="0053A3"/>
                  </a:solidFill>
                  <a:latin typeface="微软雅黑" panose="020B0503020204020204" pitchFamily="34" charset="-122"/>
                </a:rPr>
                <a:t>set</a:t>
              </a: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.c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</a:rPr>
                <a:t>The function to set the game;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execute.c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function to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execute the game program; 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input.c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function to input the position of chess pieces; 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b="1" dirty="0" smtClean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judge.c</a:t>
              </a:r>
              <a:r>
                <a:rPr lang="en-US" altLang="zh-CN" sz="2000" b="1" dirty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function to judge whether someone has won the game;</a:t>
              </a:r>
            </a:p>
            <a:p>
              <a:pPr lvl="0">
                <a:lnSpc>
                  <a:spcPct val="125000"/>
                </a:lnSpc>
              </a:pPr>
              <a:endParaRPr lang="en-US" altLang="zh-CN" sz="1000" b="1" dirty="0">
                <a:solidFill>
                  <a:srgbClr val="0053A3"/>
                </a:solidFill>
                <a:latin typeface="微软雅黑" panose="020B0503020204020204" pitchFamily="34" charset="-122"/>
              </a:endParaRPr>
            </a:p>
            <a:p>
              <a:pPr marL="285750" lvl="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en-US" altLang="zh-CN" sz="2000" b="1" dirty="0" err="1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display.c</a:t>
              </a:r>
              <a:r>
                <a:rPr lang="zh-CN" altLang="en-US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0053A3"/>
                  </a:solidFill>
                  <a:latin typeface="微软雅黑" panose="020B0503020204020204" pitchFamily="34" charset="-122"/>
                </a:rPr>
                <a:t> 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function to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display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rPr>
                <a:t>the 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</a:rPr>
                <a:t>chessboard. 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2" y="273240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Header </a:t>
            </a:r>
            <a:r>
              <a:rPr lang="en-US" altLang="zh-CN" sz="2800" b="1" dirty="0">
                <a:latin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ile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2" y="917044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82293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header.h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75402" y="1499293"/>
            <a:ext cx="102543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M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15</a:t>
            </a:r>
            <a:r>
              <a:rPr lang="en-US" altLang="zh-CN" sz="1600" b="1" dirty="0">
                <a:solidFill>
                  <a:prstClr val="black"/>
                </a:solidFill>
              </a:rPr>
              <a:t>	</a:t>
            </a:r>
            <a:r>
              <a:rPr lang="en-US" altLang="zh-CN" sz="1600" b="1" dirty="0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N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15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//size of the chessboard: 15*15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MAX 14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//maximum length of user name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#define </a:t>
            </a:r>
            <a:r>
              <a:rPr lang="en-US" altLang="zh-CN" sz="1600" b="1" dirty="0">
                <a:solidFill>
                  <a:prstClr val="black"/>
                </a:solidFill>
              </a:rPr>
              <a:t>NUMBER 5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 five chess pieces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struct</a:t>
            </a:r>
            <a:r>
              <a:rPr lang="en-US" altLang="zh-CN" sz="1600" b="1" dirty="0">
                <a:solidFill>
                  <a:prstClr val="black"/>
                </a:solidFill>
              </a:rPr>
              <a:t> coordinate {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r;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c;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</a:rPr>
              <a:t>};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//define a structure variable to store the location of chess 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piece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welcome();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display();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input();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judge();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set();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0053A3">
                    <a:lumMod val="60000"/>
                    <a:lumOff val="40000"/>
                  </a:srgbClr>
                </a:solidFill>
              </a:rPr>
              <a:t>void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execute(); 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//declarations of functions</a:t>
            </a:r>
            <a:endParaRPr lang="en-US" altLang="zh-CN" sz="1600" b="1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2" y="273240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Main Function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2" y="917044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04309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main.c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(endless loop)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4549827" y="1814581"/>
            <a:ext cx="70626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</a:rPr>
              <a:t>User1[MAX], User2[MAX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];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//user names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Chess[M][N];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//chessboard</a:t>
            </a:r>
            <a:endParaRPr lang="en-US" altLang="zh-CN" sz="1600" b="1" dirty="0">
              <a:solidFill>
                <a:srgbClr val="70AD47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struct</a:t>
            </a:r>
            <a:r>
              <a:rPr lang="en-US" altLang="zh-CN" sz="1600" b="1" dirty="0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coordinate </a:t>
            </a:r>
            <a:r>
              <a:rPr lang="en-US" altLang="zh-CN" sz="1600" b="1" dirty="0">
                <a:solidFill>
                  <a:prstClr val="black"/>
                </a:solidFill>
              </a:rPr>
              <a:t>P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osition;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//position of chess piece and cursor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char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Direction;</a:t>
            </a:r>
            <a:endParaRPr lang="en-US" altLang="zh-CN" sz="1600" b="1" dirty="0" smtClean="0">
              <a:solidFill>
                <a:srgbClr val="70AD47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Turn;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//whose go it is now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Winner;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//the winner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Win1, Win2;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//each one has won how many </a:t>
            </a:r>
            <a:r>
              <a:rPr lang="en-US" altLang="zh-CN" sz="1600" b="1" dirty="0">
                <a:solidFill>
                  <a:srgbClr val="70AD47">
                    <a:lumMod val="75000"/>
                  </a:srgbClr>
                </a:solidFill>
              </a:rPr>
              <a:t>rounds of </a:t>
            </a: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game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53A3">
                    <a:lumMod val="60000"/>
                    <a:lumOff val="40000"/>
                  </a:srgbClr>
                </a:solidFill>
              </a:rPr>
              <a:t>int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Round;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70AD47">
                    <a:lumMod val="75000"/>
                  </a:srgbClr>
                </a:solidFill>
              </a:rPr>
              <a:t>//the rounds of game that have finished</a:t>
            </a:r>
            <a:endParaRPr lang="en-US" altLang="zh-CN" sz="1600" b="1" dirty="0">
              <a:solidFill>
                <a:srgbClr val="70AD47">
                  <a:lumMod val="75000"/>
                </a:srgb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" y="917044"/>
            <a:ext cx="4101587" cy="6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2" y="273240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‘</a:t>
            </a:r>
            <a:r>
              <a:rPr lang="en-US" altLang="zh-CN" sz="2800" b="1" dirty="0" err="1" smtClean="0">
                <a:latin typeface="微软雅黑" panose="020B0503020204020204" pitchFamily="34" charset="-122"/>
              </a:rPr>
              <a:t>Execute’Function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2" y="917044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94316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execute.c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90" y="1473254"/>
            <a:ext cx="4446414" cy="53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8415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13132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What functions does it have?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60" y="1717757"/>
            <a:ext cx="4115209" cy="51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8415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13132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What functions does it have?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5" y="1716100"/>
            <a:ext cx="4116535" cy="5141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29" y="1716099"/>
            <a:ext cx="4116536" cy="51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8415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13132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What functions does it have?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18" y="1711224"/>
            <a:ext cx="4116956" cy="5141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58" y="1716101"/>
            <a:ext cx="4130033" cy="51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25954" y="360555"/>
            <a:ext cx="106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Design of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Gobang</a:t>
            </a: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 Game Program Based On C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5954" y="841505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0372" y="1131326"/>
            <a:ext cx="950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What functions does it have?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83" y="1711080"/>
            <a:ext cx="4120554" cy="51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313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申卓凡</cp:lastModifiedBy>
  <cp:revision>448</cp:revision>
  <dcterms:created xsi:type="dcterms:W3CDTF">2015-10-24T01:57:14Z</dcterms:created>
  <dcterms:modified xsi:type="dcterms:W3CDTF">2017-06-26T04:03:55Z</dcterms:modified>
</cp:coreProperties>
</file>