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34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04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05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5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48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56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7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4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1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7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7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2401-B8AC-4F81-8227-DAE4612EB6B1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9B8E-6C73-48DF-AC02-7B169EE96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2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李育全的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9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810" t="14594" r="1806" b="28055"/>
          <a:stretch/>
        </p:blipFill>
        <p:spPr>
          <a:xfrm>
            <a:off x="838200" y="1814405"/>
            <a:ext cx="6707748" cy="43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606" t="14812" r="1240" b="27982"/>
          <a:stretch/>
        </p:blipFill>
        <p:spPr>
          <a:xfrm>
            <a:off x="838199" y="2080831"/>
            <a:ext cx="7108767" cy="45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李育全的作業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李育全的作業</dc:title>
  <dc:creator>owner</dc:creator>
  <cp:lastModifiedBy>owner</cp:lastModifiedBy>
  <cp:revision>1</cp:revision>
  <dcterms:created xsi:type="dcterms:W3CDTF">2019-10-14T08:13:40Z</dcterms:created>
  <dcterms:modified xsi:type="dcterms:W3CDTF">2019-10-14T08:14:02Z</dcterms:modified>
</cp:coreProperties>
</file>