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F0AA-768E-4AE1-8E02-07C613EB63F8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8E7-310B-43E5-9AD8-D1560905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6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F0AA-768E-4AE1-8E02-07C613EB63F8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8E7-310B-43E5-9AD8-D1560905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11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F0AA-768E-4AE1-8E02-07C613EB63F8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8E7-310B-43E5-9AD8-D1560905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95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F0AA-768E-4AE1-8E02-07C613EB63F8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8E7-310B-43E5-9AD8-D1560905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50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F0AA-768E-4AE1-8E02-07C613EB63F8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8E7-310B-43E5-9AD8-D1560905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72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F0AA-768E-4AE1-8E02-07C613EB63F8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8E7-310B-43E5-9AD8-D1560905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7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F0AA-768E-4AE1-8E02-07C613EB63F8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8E7-310B-43E5-9AD8-D1560905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03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F0AA-768E-4AE1-8E02-07C613EB63F8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8E7-310B-43E5-9AD8-D1560905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0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F0AA-768E-4AE1-8E02-07C613EB63F8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8E7-310B-43E5-9AD8-D1560905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4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F0AA-768E-4AE1-8E02-07C613EB63F8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8E7-310B-43E5-9AD8-D1560905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5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F0AA-768E-4AE1-8E02-07C613EB63F8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8E7-310B-43E5-9AD8-D1560905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95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F0AA-768E-4AE1-8E02-07C613EB63F8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C8E7-310B-43E5-9AD8-D1560905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69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直播串流作業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facebook-youtube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4050E007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93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來源設定顯示器擷取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73" y="1600200"/>
            <a:ext cx="53394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68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設定好後回</a:t>
            </a:r>
            <a:r>
              <a:rPr lang="en-US" altLang="zh-TW" dirty="0" smtClean="0"/>
              <a:t>FB</a:t>
            </a:r>
            <a:r>
              <a:rPr lang="zh-TW" altLang="en-US" dirty="0" smtClean="0"/>
              <a:t>開始直播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62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串流成功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61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置入標題圖片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33718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6792"/>
            <a:ext cx="42291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16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直播畫面顯示圖片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00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altLang="zh-TW" dirty="0" err="1" smtClean="0"/>
              <a:t>Youtube</a:t>
            </a:r>
            <a:r>
              <a:rPr lang="zh-TW" altLang="en-US" dirty="0" smtClean="0"/>
              <a:t>部分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490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0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19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r>
              <a:rPr lang="zh-TW" altLang="en-US" dirty="0" smtClean="0"/>
              <a:t>部分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132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先登入</a:t>
            </a:r>
            <a:r>
              <a:rPr lang="en-US" altLang="zh-TW" dirty="0" err="1" smtClean="0"/>
              <a:t>facebook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77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點選直播視訊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26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複製直播金鑰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95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打開</a:t>
            </a:r>
            <a:r>
              <a:rPr lang="en-US" altLang="zh-TW" dirty="0" err="1" smtClean="0"/>
              <a:t>obs</a:t>
            </a:r>
            <a:endParaRPr lang="zh-TW" alt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55" y="1600200"/>
            <a:ext cx="64206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60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點選設定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63" y="1600200"/>
            <a:ext cx="57038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14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點選至串流頁面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63" y="1600200"/>
            <a:ext cx="57038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27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複製剛剛</a:t>
            </a:r>
            <a:r>
              <a:rPr lang="en-US" altLang="zh-TW" dirty="0" smtClean="0"/>
              <a:t>FB</a:t>
            </a:r>
            <a:r>
              <a:rPr lang="zh-TW" altLang="en-US" dirty="0" smtClean="0"/>
              <a:t>的金鑰以及選取服務商為</a:t>
            </a:r>
            <a:r>
              <a:rPr lang="en-US" altLang="zh-TW" dirty="0" smtClean="0"/>
              <a:t>Facebook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63" y="1600200"/>
            <a:ext cx="57038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60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63</Words>
  <Application>Microsoft Office PowerPoint</Application>
  <PresentationFormat>如螢幕大小 (4:3)</PresentationFormat>
  <Paragraphs>16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直播串流作業 facebook-youtube</vt:lpstr>
      <vt:lpstr>Facebook部分</vt:lpstr>
      <vt:lpstr>先登入facebook</vt:lpstr>
      <vt:lpstr>點選直播視訊</vt:lpstr>
      <vt:lpstr>複製直播金鑰</vt:lpstr>
      <vt:lpstr>打開obs</vt:lpstr>
      <vt:lpstr>點選設定</vt:lpstr>
      <vt:lpstr>點選至串流頁面</vt:lpstr>
      <vt:lpstr>複製剛剛FB的金鑰以及選取服務商為Facebook</vt:lpstr>
      <vt:lpstr>來源設定顯示器擷取</vt:lpstr>
      <vt:lpstr>設定好後回FB開始直播</vt:lpstr>
      <vt:lpstr>串流成功</vt:lpstr>
      <vt:lpstr>置入標題圖片</vt:lpstr>
      <vt:lpstr>直播畫面顯示圖片</vt:lpstr>
      <vt:lpstr>Youtube部分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直播串流作業 facebook-youtube</dc:title>
  <dc:creator>KSUIE</dc:creator>
  <cp:lastModifiedBy>KSUIE</cp:lastModifiedBy>
  <cp:revision>4</cp:revision>
  <dcterms:created xsi:type="dcterms:W3CDTF">2018-04-18T09:12:13Z</dcterms:created>
  <dcterms:modified xsi:type="dcterms:W3CDTF">2018-04-18T10:00:29Z</dcterms:modified>
</cp:coreProperties>
</file>