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DE09DB2-D5CF-462D-99C5-F1A2EEDFE6B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73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82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6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3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3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6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24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6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6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6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72572-42EB-4D24-AC33-CCE722099118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4B1C-C223-4BA4-BABD-FD3970359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91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fmpeg.org/download.html#build-windo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470025"/>
          </a:xfrm>
        </p:spPr>
        <p:txBody>
          <a:bodyPr/>
          <a:lstStyle/>
          <a:p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600" y="2636912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Ffmpeg</a:t>
            </a:r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://www.ffmpeg.org/download.html#build-windows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43608" y="103671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03/28/2018</a:t>
            </a:r>
          </a:p>
          <a:p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2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轉檔完成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25" y="1600200"/>
            <a:ext cx="66293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91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使用</a:t>
            </a:r>
            <a:r>
              <a:rPr lang="en-US" altLang="zh-TW" b="1" dirty="0" err="1"/>
              <a:t>ffmpeg</a:t>
            </a:r>
            <a:r>
              <a:rPr lang="zh-TW" altLang="en-US" b="1" dirty="0"/>
              <a:t>錄製桌面並轉成</a:t>
            </a:r>
            <a:r>
              <a:rPr lang="en-US" altLang="zh-TW" b="1" dirty="0" err="1"/>
              <a:t>udp</a:t>
            </a:r>
            <a:r>
              <a:rPr lang="zh-TW" altLang="en-US" b="1" dirty="0"/>
              <a:t>直播串流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ffmpeg</a:t>
            </a:r>
            <a:r>
              <a:rPr lang="en-US" altLang="zh-TW" dirty="0"/>
              <a:t> -f </a:t>
            </a:r>
            <a:r>
              <a:rPr lang="en-US" altLang="zh-TW" dirty="0" err="1"/>
              <a:t>GDIgrab</a:t>
            </a:r>
            <a:r>
              <a:rPr lang="en-US" altLang="zh-TW" dirty="0"/>
              <a:t> -re -</a:t>
            </a:r>
            <a:r>
              <a:rPr lang="en-US" altLang="zh-TW" dirty="0" err="1"/>
              <a:t>i</a:t>
            </a:r>
            <a:r>
              <a:rPr lang="en-US" altLang="zh-TW" dirty="0"/>
              <a:t> desktop -</a:t>
            </a:r>
            <a:r>
              <a:rPr lang="en-US" altLang="zh-TW" dirty="0" err="1"/>
              <a:t>vcodec</a:t>
            </a:r>
            <a:r>
              <a:rPr lang="en-US" altLang="zh-TW" dirty="0"/>
              <a:t> h264 -</a:t>
            </a:r>
            <a:r>
              <a:rPr lang="en-US" altLang="zh-TW" dirty="0" err="1"/>
              <a:t>b:v</a:t>
            </a:r>
            <a:r>
              <a:rPr lang="en-US" altLang="zh-TW" dirty="0"/>
              <a:t> 1M -</a:t>
            </a:r>
            <a:r>
              <a:rPr lang="en-US" altLang="zh-TW" dirty="0" err="1"/>
              <a:t>b:a</a:t>
            </a:r>
            <a:r>
              <a:rPr lang="en-US" altLang="zh-TW" dirty="0"/>
              <a:t> 256k -s 720x576 -f h264 udp://172.20.155.255:5555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84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將下載好的檔案解壓縮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50" y="1600200"/>
            <a:ext cx="6222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10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進入解壓縮後資料夾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25" y="1600200"/>
            <a:ext cx="66293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84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進入到</a:t>
            </a:r>
            <a:r>
              <a:rPr lang="en-US" altLang="zh-TW" dirty="0" smtClean="0"/>
              <a:t>bin</a:t>
            </a:r>
            <a:r>
              <a:rPr lang="zh-TW" altLang="en-US" dirty="0" smtClean="0"/>
              <a:t>資料夾並將原先載好影片置入此處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25" y="1600200"/>
            <a:ext cx="66293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67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CMD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09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進入至</a:t>
            </a:r>
            <a:r>
              <a:rPr lang="en-US" altLang="zh-TW" dirty="0" smtClean="0"/>
              <a:t>bin</a:t>
            </a:r>
            <a:r>
              <a:rPr lang="zh-TW" altLang="en-US" dirty="0" smtClean="0"/>
              <a:t>資料夾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0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ffplay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Wildlife.wmv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3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影片開啟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90570" cy="462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37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fmped</a:t>
            </a:r>
            <a:r>
              <a:rPr lang="zh-TW" altLang="en-US" dirty="0" smtClean="0"/>
              <a:t>轉檔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</a:t>
            </a:r>
            <a:r>
              <a:rPr lang="en-US" altLang="zh-TW" dirty="0" err="1" smtClean="0"/>
              <a:t>fmpeg</a:t>
            </a:r>
            <a:r>
              <a:rPr lang="en-US" altLang="zh-TW" dirty="0" smtClean="0"/>
              <a:t> -re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Wildlife.wmv -</a:t>
            </a:r>
            <a:r>
              <a:rPr lang="en-US" altLang="zh-TW" dirty="0" err="1" smtClean="0"/>
              <a:t>vcodec</a:t>
            </a:r>
            <a:r>
              <a:rPr lang="en-US" altLang="zh-TW" dirty="0" smtClean="0"/>
              <a:t> h264 -</a:t>
            </a:r>
            <a:r>
              <a:rPr lang="en-US" altLang="zh-TW" dirty="0" err="1" smtClean="0"/>
              <a:t>b:v</a:t>
            </a:r>
            <a:r>
              <a:rPr lang="en-US" altLang="zh-TW" dirty="0" smtClean="0"/>
              <a:t> 1M -</a:t>
            </a:r>
            <a:r>
              <a:rPr lang="en-US" altLang="zh-TW" dirty="0" err="1" smtClean="0"/>
              <a:t>b:a</a:t>
            </a:r>
            <a:r>
              <a:rPr lang="en-US" altLang="zh-TW" dirty="0" smtClean="0"/>
              <a:t> 256k -s 720x576 3.mp4</a:t>
            </a:r>
          </a:p>
          <a:p>
            <a:pPr marL="0" indent="0">
              <a:buNone/>
            </a:pPr>
            <a:r>
              <a:rPr lang="zh-TW" altLang="en-US" dirty="0" smtClean="0"/>
              <a:t>導入檔案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ffmpeg</a:t>
            </a:r>
            <a:r>
              <a:rPr lang="en-US" altLang="zh-TW" dirty="0" smtClean="0"/>
              <a:t> – 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wildlife.wmv </a:t>
            </a:r>
          </a:p>
          <a:p>
            <a:pPr marL="0" indent="0">
              <a:buNone/>
            </a:pPr>
            <a:r>
              <a:rPr lang="zh-TW" altLang="en-US" dirty="0" smtClean="0"/>
              <a:t>編碼成</a:t>
            </a:r>
            <a:r>
              <a:rPr lang="en-US" altLang="zh-TW" dirty="0" smtClean="0"/>
              <a:t>h264</a:t>
            </a:r>
            <a:r>
              <a:rPr lang="zh-TW" altLang="en-US" dirty="0" smtClean="0"/>
              <a:t>  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vcodec</a:t>
            </a:r>
            <a:r>
              <a:rPr lang="en-US" altLang="zh-TW" dirty="0" smtClean="0"/>
              <a:t> h264 </a:t>
            </a:r>
          </a:p>
          <a:p>
            <a:pPr marL="0" indent="0">
              <a:buNone/>
            </a:pPr>
            <a:r>
              <a:rPr lang="zh-TW" altLang="en-US" dirty="0" smtClean="0"/>
              <a:t>視訊位元率 </a:t>
            </a:r>
            <a:r>
              <a:rPr lang="en-US" altLang="zh-TW" dirty="0" smtClean="0"/>
              <a:t>–</a:t>
            </a:r>
            <a:r>
              <a:rPr lang="en-US" altLang="zh-TW" dirty="0" err="1" smtClean="0"/>
              <a:t>b:v</a:t>
            </a:r>
            <a:r>
              <a:rPr lang="en-US" altLang="zh-TW" dirty="0" smtClean="0"/>
              <a:t> 1M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音效位元</a:t>
            </a:r>
            <a:r>
              <a:rPr lang="zh-TW" altLang="en-US" dirty="0" smtClean="0"/>
              <a:t>率 </a:t>
            </a:r>
            <a:r>
              <a:rPr lang="en-US" altLang="zh-TW" dirty="0" smtClean="0"/>
              <a:t>–</a:t>
            </a:r>
            <a:r>
              <a:rPr lang="en-US" altLang="zh-TW" dirty="0" err="1" smtClean="0"/>
              <a:t>b:a</a:t>
            </a:r>
            <a:r>
              <a:rPr lang="en-US" altLang="zh-TW" dirty="0" smtClean="0"/>
              <a:t> 256k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解析度   </a:t>
            </a:r>
            <a:r>
              <a:rPr lang="en-US" altLang="zh-TW" dirty="0" smtClean="0"/>
              <a:t>–s 720x576 3.mp4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135</Words>
  <Application>Microsoft Office PowerPoint</Application>
  <PresentationFormat>如螢幕大小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 </vt:lpstr>
      <vt:lpstr>將下載好的檔案解壓縮</vt:lpstr>
      <vt:lpstr>進入解壓縮後資料夾</vt:lpstr>
      <vt:lpstr>進入到bin資料夾並將原先載好影片置入此處</vt:lpstr>
      <vt:lpstr>開啟CMD</vt:lpstr>
      <vt:lpstr>進入至bin資料夾</vt:lpstr>
      <vt:lpstr>輸入</vt:lpstr>
      <vt:lpstr>影片開啟</vt:lpstr>
      <vt:lpstr>ffmped轉檔</vt:lpstr>
      <vt:lpstr>轉檔完成</vt:lpstr>
      <vt:lpstr>使用ffmpeg錄製桌面並轉成udp直播串流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KSUIE</dc:creator>
  <cp:lastModifiedBy>KSUIE</cp:lastModifiedBy>
  <cp:revision>2</cp:revision>
  <dcterms:created xsi:type="dcterms:W3CDTF">2018-03-28T09:43:03Z</dcterms:created>
  <dcterms:modified xsi:type="dcterms:W3CDTF">2018-03-28T10:00:33Z</dcterms:modified>
</cp:coreProperties>
</file>