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3" r:id="rId8"/>
    <p:sldId id="264" r:id="rId9"/>
    <p:sldId id="270" r:id="rId10"/>
    <p:sldId id="265" r:id="rId11"/>
    <p:sldId id="266" r:id="rId12"/>
    <p:sldId id="267" r:id="rId13"/>
    <p:sldId id="268" r:id="rId14"/>
    <p:sldId id="274" r:id="rId15"/>
    <p:sldId id="272" r:id="rId16"/>
    <p:sldId id="273" r:id="rId17"/>
    <p:sldId id="269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DB68-AE5C-44CE-ACE8-E8C5132AB887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6D91-D777-4B1C-BA3E-0EF43BCC0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81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DB68-AE5C-44CE-ACE8-E8C5132AB887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6D91-D777-4B1C-BA3E-0EF43BCC0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59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DB68-AE5C-44CE-ACE8-E8C5132AB887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6D91-D777-4B1C-BA3E-0EF43BCC0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61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DB68-AE5C-44CE-ACE8-E8C5132AB887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6D91-D777-4B1C-BA3E-0EF43BCC0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88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DB68-AE5C-44CE-ACE8-E8C5132AB887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6D91-D777-4B1C-BA3E-0EF43BCC0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3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DB68-AE5C-44CE-ACE8-E8C5132AB887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6D91-D777-4B1C-BA3E-0EF43BCC0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63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DB68-AE5C-44CE-ACE8-E8C5132AB887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6D91-D777-4B1C-BA3E-0EF43BCC0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4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DB68-AE5C-44CE-ACE8-E8C5132AB887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6D91-D777-4B1C-BA3E-0EF43BCC0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53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DB68-AE5C-44CE-ACE8-E8C5132AB887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6D91-D777-4B1C-BA3E-0EF43BCC0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92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DB68-AE5C-44CE-ACE8-E8C5132AB887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6D91-D777-4B1C-BA3E-0EF43BCC0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70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DB68-AE5C-44CE-ACE8-E8C5132AB887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6D91-D777-4B1C-BA3E-0EF43BCC0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63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FDB68-AE5C-44CE-ACE8-E8C5132AB887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F6D91-D777-4B1C-BA3E-0EF43BCC0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39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75656" y="1340768"/>
            <a:ext cx="6622504" cy="794519"/>
          </a:xfrm>
        </p:spPr>
        <p:txBody>
          <a:bodyPr/>
          <a:lstStyle/>
          <a:p>
            <a:r>
              <a:rPr lang="en-US" altLang="zh-TW" dirty="0" smtClean="0"/>
              <a:t>03/28/2018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2492896"/>
            <a:ext cx="6400800" cy="17526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VLC-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串流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640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封裝</a:t>
            </a:r>
            <a:r>
              <a:rPr lang="zh-TW" altLang="en-US" dirty="0" smtClean="0"/>
              <a:t>可改變檔案類型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12776"/>
            <a:ext cx="558165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055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此處可改位元率</a:t>
            </a:r>
            <a:endParaRPr lang="zh-TW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04" y="1600200"/>
            <a:ext cx="527279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981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位元率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參數設定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[1]1Mbps~3Mbps</a:t>
            </a:r>
          </a:p>
          <a:p>
            <a:r>
              <a:rPr lang="en-US" altLang="zh-TW" dirty="0"/>
              <a:t>[2]15/30/60fps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9394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988840"/>
            <a:ext cx="8229600" cy="272231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lab 3:</a:t>
            </a:r>
            <a:r>
              <a:rPr lang="zh-TW" altLang="en-US" dirty="0"/>
              <a:t>使用</a:t>
            </a:r>
            <a:r>
              <a:rPr lang="en-US" altLang="zh-TW" dirty="0"/>
              <a:t>VLC</a:t>
            </a:r>
            <a:r>
              <a:rPr lang="zh-TW" altLang="en-US" dirty="0"/>
              <a:t>播放本地端影片開啟網路串流播放</a:t>
            </a:r>
            <a:br>
              <a:rPr lang="zh-TW" altLang="en-US" dirty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715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34344"/>
            <a:ext cx="579120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827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選取要串流</a:t>
            </a:r>
            <a:r>
              <a:rPr lang="zh-TW" altLang="en-US" dirty="0" smtClean="0"/>
              <a:t>的</a:t>
            </a:r>
            <a:r>
              <a:rPr lang="zh-TW" altLang="en-US" dirty="0"/>
              <a:t>影片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56792"/>
            <a:ext cx="50482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9505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找到影片選取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26" y="1600200"/>
            <a:ext cx="803294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573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下一步</a:t>
            </a:r>
            <a:endParaRPr lang="zh-TW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69" y="1600200"/>
            <a:ext cx="689806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574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選取</a:t>
            </a:r>
            <a:r>
              <a:rPr lang="en-US" altLang="zh-TW" dirty="0" smtClean="0"/>
              <a:t>RTSP</a:t>
            </a:r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688657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6189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加入</a:t>
            </a:r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628800"/>
            <a:ext cx="692467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83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53732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https://www.videolan.org/vlc/index.zh-TW.html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84784"/>
            <a:ext cx="47529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547936" y="4130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lab 1: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5891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輸入路徑</a:t>
            </a:r>
            <a:endParaRPr lang="zh-TW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69" y="1600200"/>
            <a:ext cx="689806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96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2:</a:t>
            </a:r>
            <a:r>
              <a:rPr lang="zh-TW" altLang="en-US" dirty="0"/>
              <a:t>使用</a:t>
            </a:r>
            <a:r>
              <a:rPr lang="en-US" altLang="zh-TW" dirty="0"/>
              <a:t>VLC</a:t>
            </a:r>
            <a:r>
              <a:rPr lang="zh-TW" altLang="en-US" dirty="0"/>
              <a:t>開啟網路串流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75328"/>
            <a:ext cx="579120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52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輸入串流影片網址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5543979"/>
            <a:ext cx="8402420" cy="9689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dirty="0" smtClean="0"/>
              <a:t>http://www.onirikal.com/videos/assembly_line.mp4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199" y="1412776"/>
            <a:ext cx="50482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94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3:</a:t>
            </a:r>
            <a:r>
              <a:rPr lang="zh-TW" altLang="en-US" dirty="0"/>
              <a:t>使用</a:t>
            </a:r>
            <a:r>
              <a:rPr lang="en-US" altLang="zh-TW" dirty="0"/>
              <a:t>VLC</a:t>
            </a:r>
            <a:r>
              <a:rPr lang="zh-TW" altLang="en-US" dirty="0"/>
              <a:t>開啟網路串流並轉檔</a:t>
            </a: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34344"/>
            <a:ext cx="579120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518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輸入欲轉檔影片網址</a:t>
            </a:r>
            <a:endParaRPr lang="zh-TW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805781"/>
            <a:ext cx="50482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23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選取撥放旁倒三角形</a:t>
            </a:r>
            <a:r>
              <a:rPr lang="en-US" altLang="zh-TW" dirty="0" smtClean="0"/>
              <a:t>(Convert)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785" y="1600200"/>
            <a:ext cx="491243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66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編輯選擇的</a:t>
            </a:r>
            <a:r>
              <a:rPr lang="zh-TW" altLang="en-US" dirty="0" smtClean="0"/>
              <a:t>設定檔</a:t>
            </a:r>
            <a:endParaRPr lang="zh-TW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91" y="1700808"/>
            <a:ext cx="46767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226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先輸入</a:t>
            </a:r>
            <a:r>
              <a:rPr lang="en-US" altLang="zh-TW" dirty="0" err="1" smtClean="0"/>
              <a:t>ProfileName</a:t>
            </a:r>
            <a:endParaRPr lang="zh-TW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04" y="1600200"/>
            <a:ext cx="527279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145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112</Words>
  <Application>Microsoft Office PowerPoint</Application>
  <PresentationFormat>如螢幕大小 (4:3)</PresentationFormat>
  <Paragraphs>25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03/28/2018</vt:lpstr>
      <vt:lpstr>https://www.videolan.org/vlc/index.zh-TW.html</vt:lpstr>
      <vt:lpstr>lab 2:使用VLC開啟網路串流</vt:lpstr>
      <vt:lpstr>輸入串流影片網址</vt:lpstr>
      <vt:lpstr>lab 3:使用VLC開啟網路串流並轉檔</vt:lpstr>
      <vt:lpstr>輸入欲轉檔影片網址</vt:lpstr>
      <vt:lpstr>選取撥放旁倒三角形(Convert)</vt:lpstr>
      <vt:lpstr>編輯選擇的設定檔</vt:lpstr>
      <vt:lpstr>先輸入ProfileName</vt:lpstr>
      <vt:lpstr>封裝可改變檔案類型</vt:lpstr>
      <vt:lpstr>此處可改位元率</vt:lpstr>
      <vt:lpstr>位元率設定</vt:lpstr>
      <vt:lpstr>lab 3:使用VLC播放本地端影片開啟網路串流播放  </vt:lpstr>
      <vt:lpstr>PowerPoint 簡報</vt:lpstr>
      <vt:lpstr>選取要串流的影片</vt:lpstr>
      <vt:lpstr>找到影片選取</vt:lpstr>
      <vt:lpstr>下一步</vt:lpstr>
      <vt:lpstr>選取RTSP</vt:lpstr>
      <vt:lpstr>加入</vt:lpstr>
      <vt:lpstr>輸入路徑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03/28/2018</dc:title>
  <dc:creator>KSUIE</dc:creator>
  <cp:lastModifiedBy>KSUIE</cp:lastModifiedBy>
  <cp:revision>6</cp:revision>
  <dcterms:created xsi:type="dcterms:W3CDTF">2018-03-28T08:32:24Z</dcterms:created>
  <dcterms:modified xsi:type="dcterms:W3CDTF">2018-03-28T09:22:48Z</dcterms:modified>
</cp:coreProperties>
</file>