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53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3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7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3F98-83E2-40FA-AF16-FA508D0A856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7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484784"/>
            <a:ext cx="42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cd ffmpeg-20180325-5b31dd1-win64-static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8681" y="189051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cd bin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2380238"/>
            <a:ext cx="234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ffplay.exe Wildlife.wmv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78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8" y="1600200"/>
            <a:ext cx="77158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6840" y="836712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Wildlife.wmv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3.mp4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0529"/>
            <a:ext cx="8229600" cy="40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8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5486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-f </a:t>
            </a:r>
            <a:r>
              <a:rPr lang="en-US" altLang="zh-TW" dirty="0" err="1" smtClean="0"/>
              <a:t>GDIgrab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desktop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720x576 -f </a:t>
            </a:r>
            <a:r>
              <a:rPr lang="en-US" altLang="zh-TW" dirty="0" err="1" smtClean="0"/>
              <a:t>mpegts</a:t>
            </a:r>
            <a:r>
              <a:rPr lang="en-US" altLang="zh-TW" dirty="0" smtClean="0"/>
              <a:t> 1.ts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0529"/>
            <a:ext cx="8229600" cy="40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-f </a:t>
            </a:r>
            <a:r>
              <a:rPr lang="en-US" altLang="zh-TW" dirty="0" err="1" smtClean="0"/>
              <a:t>GDIgrab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desktop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720x576 -f h264 udp://127.0.0.1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如螢幕大小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d: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d:</dc:title>
  <dc:creator>KSUIE</dc:creator>
  <cp:lastModifiedBy>KSUIE</cp:lastModifiedBy>
  <cp:revision>2</cp:revision>
  <dcterms:created xsi:type="dcterms:W3CDTF">2018-03-28T09:44:20Z</dcterms:created>
  <dcterms:modified xsi:type="dcterms:W3CDTF">2018-03-28T10:10:27Z</dcterms:modified>
</cp:coreProperties>
</file>