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34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06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7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9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04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80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3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63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12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822F-D04E-4955-B935-E8D34C9D9852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3E7-B87E-4037-8BAD-FB4959AF3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1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9600" dirty="0" smtClean="0"/>
              <a:t>streaming</a:t>
            </a:r>
            <a:endParaRPr lang="zh-TW" altLang="en-US" sz="9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62292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zh-TW" altLang="en-US" dirty="0">
                <a:solidFill>
                  <a:srgbClr val="FFFF00"/>
                </a:solidFill>
              </a:rPr>
              <a:t>劉浚廷的直播串流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0" y="688706"/>
            <a:ext cx="9144000" cy="6229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FF00"/>
                </a:solidFill>
              </a:rPr>
              <a:t>崑山科技大學   資工系  特色為學分課程</a:t>
            </a:r>
          </a:p>
        </p:txBody>
      </p:sp>
    </p:spTree>
    <p:extLst>
      <p:ext uri="{BB962C8B-B14F-4D97-AF65-F5344CB8AC3E}">
        <p14:creationId xmlns:p14="http://schemas.microsoft.com/office/powerpoint/2010/main" val="277935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55" y="1600200"/>
            <a:ext cx="64206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12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8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63" y="1600200"/>
            <a:ext cx="57038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82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73" y="1600200"/>
            <a:ext cx="5339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91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73" y="1600200"/>
            <a:ext cx="5339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09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55" y="1600200"/>
            <a:ext cx="64206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25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2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</Words>
  <Application>Microsoft Office PowerPoint</Application>
  <PresentationFormat>如螢幕大小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streaming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2018-04-18T08:36:26Z</dcterms:created>
  <dcterms:modified xsi:type="dcterms:W3CDTF">2018-04-18T09:26:12Z</dcterms:modified>
</cp:coreProperties>
</file>