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8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97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31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3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7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67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55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48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4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63B8-FDC9-4717-8B19-3E081FDF67A1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BCD77-34D6-4602-9857-49FF135EA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18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82883"/>
            <a:ext cx="64008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07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0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62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371600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03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000125"/>
            <a:ext cx="68770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33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90663"/>
            <a:ext cx="46767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4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33463"/>
            <a:ext cx="55816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96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33463"/>
            <a:ext cx="55816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1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04499"/>
            <a:ext cx="340753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35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99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21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如螢幕大小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2018-03-28T08:29:37Z</dcterms:created>
  <dcterms:modified xsi:type="dcterms:W3CDTF">2018-03-28T09:03:54Z</dcterms:modified>
</cp:coreProperties>
</file>