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276350"/>
            <a:ext cx="57340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0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4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3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4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371600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000125"/>
            <a:ext cx="68770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490663"/>
            <a:ext cx="46767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9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33463"/>
            <a:ext cx="55816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5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33463"/>
            <a:ext cx="55816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890588"/>
            <a:ext cx="90106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6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490663"/>
            <a:ext cx="46767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1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80728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0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如螢幕大小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2018-03-28T08:34:41Z</dcterms:created>
  <dcterms:modified xsi:type="dcterms:W3CDTF">2018-03-28T09:05:05Z</dcterms:modified>
</cp:coreProperties>
</file>