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45BB813A-FD14-4431-B73F-33F0A72580E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5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2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07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0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3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開啟媒體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38" y="1337970"/>
            <a:ext cx="518232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999786"/>
            <a:ext cx="686848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3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UIE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869113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轉換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1" y="1457049"/>
            <a:ext cx="4810797" cy="39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3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934"/>
            <a:ext cx="9144000" cy="58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2018-03-28T08:29:58Z</dcterms:created>
  <dcterms:modified xsi:type="dcterms:W3CDTF">2018-03-28T09:02:57Z</dcterms:modified>
</cp:coreProperties>
</file>