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45BB813A-FD14-4431-B73F-33F0A72580ED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52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2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07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3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0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3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9CD1-A74B-4BB0-872D-8EBD23FC976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B099-D91A-419A-8714-B14DA3016D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405"/>
            <a:ext cx="9144000" cy="47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03"/>
            <a:ext cx="9144000" cy="61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455"/>
            <a:ext cx="9144000" cy="59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156"/>
            <a:ext cx="9144000" cy="59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WINDOWS\system32\cmd.exe - ffmpeg  -f GDIgrab -re -i desktop -vcodec h264 -b:v 1M -b:a 256k -s 720x576 -f mpegts 1.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455"/>
            <a:ext cx="9144000" cy="59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WINDOWS\system32\cmd.exe - ffmpeg  -f GDIgrab -re -i desktop -vcodec h264 -b:v 1M -b:a 256k -s 720x576 -f h264 udp://172.20.155.255:55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455"/>
            <a:ext cx="9144000" cy="59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405"/>
            <a:ext cx="9144000" cy="47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58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2018-03-28T08:29:58Z</dcterms:created>
  <dcterms:modified xsi:type="dcterms:W3CDTF">2018-03-28T10:15:31Z</dcterms:modified>
</cp:coreProperties>
</file>