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5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88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29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1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59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1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83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3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7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7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41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3593-2ED7-41FC-9494-C330FE96AB08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C26C-1336-4791-80B7-8F6CBAE4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6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22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943" y="1825625"/>
            <a:ext cx="81041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0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12" y="1825625"/>
            <a:ext cx="7710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Office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HTML程式碼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HTML程式碼</dc:title>
  <dc:creator>owner</dc:creator>
  <cp:lastModifiedBy>owner</cp:lastModifiedBy>
  <cp:revision>3</cp:revision>
  <dcterms:created xsi:type="dcterms:W3CDTF">2019-09-30T07:42:06Z</dcterms:created>
  <dcterms:modified xsi:type="dcterms:W3CDTF">2019-09-30T08:14:11Z</dcterms:modified>
</cp:coreProperties>
</file>