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5A15964-3866-4532-9AFB-CF20B270592C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76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48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9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82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5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2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9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2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06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3D35-188C-4C3C-B27F-4D7182587FDB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9DA1-C4A6-4BF2-9A49-4613A56C2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3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安裝簡報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2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9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寬螢幕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XAMPP安裝簡報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XAMPP安裝簡報</dc:title>
  <dc:creator>owner</dc:creator>
  <cp:lastModifiedBy>owner</cp:lastModifiedBy>
  <cp:revision>1</cp:revision>
  <dcterms:created xsi:type="dcterms:W3CDTF">2019-09-30T06:50:51Z</dcterms:created>
  <dcterms:modified xsi:type="dcterms:W3CDTF">2019-09-30T06:59:44Z</dcterms:modified>
</cp:coreProperties>
</file>