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17"/>
  </p:notesMasterIdLst>
  <p:handoutMasterIdLst>
    <p:handoutMasterId r:id="rId18"/>
  </p:handoutMasterIdLst>
  <p:sldIdLst>
    <p:sldId id="331" r:id="rId6"/>
    <p:sldId id="332" r:id="rId7"/>
    <p:sldId id="333" r:id="rId8"/>
    <p:sldId id="334" r:id="rId9"/>
    <p:sldId id="341" r:id="rId10"/>
    <p:sldId id="335" r:id="rId11"/>
    <p:sldId id="336" r:id="rId12"/>
    <p:sldId id="337" r:id="rId13"/>
    <p:sldId id="338" r:id="rId14"/>
    <p:sldId id="339" r:id="rId15"/>
    <p:sldId id="340" r:id="rId16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A960"/>
    <a:srgbClr val="00C3DC"/>
    <a:srgbClr val="128CAB"/>
    <a:srgbClr val="00B1DB"/>
    <a:srgbClr val="CF364A"/>
    <a:srgbClr val="D77B00"/>
    <a:srgbClr val="765F97"/>
    <a:srgbClr val="808082"/>
    <a:srgbClr val="AE1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1062" y="600"/>
      </p:cViewPr>
      <p:guideLst>
        <p:guide orient="horz" pos="3865"/>
        <p:guide orient="horz" pos="501"/>
        <p:guide orient="horz" pos="1999"/>
        <p:guide pos="6741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20-May-24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20-May-24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  <a:p>
            <a:endParaRPr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38599" y="4965013"/>
            <a:ext cx="8856001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    CMSIS-Driver</a:t>
            </a:r>
            <a:endParaRPr lang="en-GB" sz="320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477" y="1047369"/>
            <a:ext cx="8856000" cy="3816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    USB Component</a:t>
            </a:r>
            <a:endParaRPr lang="en-GB" sz="3200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USB Component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00858" y="5368690"/>
            <a:ext cx="385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USB Device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96474" y="5368690"/>
            <a:ext cx="385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USB 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17653-7747-2D16-72ED-F80FDBA4D369}"/>
              </a:ext>
            </a:extLst>
          </p:cNvPr>
          <p:cNvSpPr/>
          <p:nvPr/>
        </p:nvSpPr>
        <p:spPr>
          <a:xfrm>
            <a:off x="736600" y="1561533"/>
            <a:ext cx="846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USB Device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34E2F-B93A-FE33-88BA-265804DE334C}"/>
              </a:ext>
            </a:extLst>
          </p:cNvPr>
          <p:cNvSpPr/>
          <p:nvPr/>
        </p:nvSpPr>
        <p:spPr>
          <a:xfrm>
            <a:off x="1197735" y="1711796"/>
            <a:ext cx="252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HID</a:t>
            </a:r>
          </a:p>
          <a:p>
            <a:pPr algn="ctr"/>
            <a:r>
              <a:rPr lang="en-US" sz="1600" b="1"/>
              <a:t>Human Interface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62DA9-5509-F171-EE7F-9B645E48A240}"/>
              </a:ext>
            </a:extLst>
          </p:cNvPr>
          <p:cNvSpPr/>
          <p:nvPr/>
        </p:nvSpPr>
        <p:spPr>
          <a:xfrm>
            <a:off x="6528474" y="1711796"/>
            <a:ext cx="2520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USB Device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C1425-2EE7-9B79-8C61-11C90810857B}"/>
              </a:ext>
            </a:extLst>
          </p:cNvPr>
          <p:cNvSpPr/>
          <p:nvPr/>
        </p:nvSpPr>
        <p:spPr>
          <a:xfrm>
            <a:off x="3849914" y="2394866"/>
            <a:ext cx="2520000" cy="540000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Custom</a:t>
            </a:r>
          </a:p>
          <a:p>
            <a:pPr algn="ctr"/>
            <a:r>
              <a:rPr lang="en-US" sz="1600" b="1"/>
              <a:t>Custom Device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75ABB-9782-EF18-E8D8-E6CF6DC0C1E3}"/>
              </a:ext>
            </a:extLst>
          </p:cNvPr>
          <p:cNvSpPr/>
          <p:nvPr/>
        </p:nvSpPr>
        <p:spPr>
          <a:xfrm>
            <a:off x="3849914" y="1711796"/>
            <a:ext cx="2520000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CDC</a:t>
            </a:r>
          </a:p>
          <a:p>
            <a:pPr algn="ctr"/>
            <a:r>
              <a:rPr lang="en-US" sz="1600" b="1"/>
              <a:t>Communications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EB195-8F96-2F3A-2DAD-E723A4D48636}"/>
              </a:ext>
            </a:extLst>
          </p:cNvPr>
          <p:cNvSpPr/>
          <p:nvPr/>
        </p:nvSpPr>
        <p:spPr>
          <a:xfrm>
            <a:off x="1197735" y="2394866"/>
            <a:ext cx="2520000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MSC</a:t>
            </a:r>
          </a:p>
          <a:p>
            <a:pPr algn="ctr"/>
            <a:r>
              <a:rPr lang="en-US" sz="1600" b="1"/>
              <a:t>Mass Storage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03C07-4A15-AF99-90DE-191AF2002423}"/>
              </a:ext>
            </a:extLst>
          </p:cNvPr>
          <p:cNvSpPr/>
          <p:nvPr/>
        </p:nvSpPr>
        <p:spPr>
          <a:xfrm>
            <a:off x="6528474" y="2394866"/>
            <a:ext cx="252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ADC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Audio Device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600" y="3208902"/>
            <a:ext cx="846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USB Host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7735" y="3359165"/>
            <a:ext cx="252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HID</a:t>
            </a:r>
          </a:p>
          <a:p>
            <a:pPr algn="ctr"/>
            <a:r>
              <a:rPr lang="en-US" sz="1600" b="1"/>
              <a:t>Human Interface Device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28474" y="3359165"/>
            <a:ext cx="2520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USB Host 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9914" y="4042235"/>
            <a:ext cx="2520000" cy="540000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Custom</a:t>
            </a:r>
          </a:p>
          <a:p>
            <a:pPr algn="ctr"/>
            <a:r>
              <a:rPr lang="en-US" sz="1600" b="1"/>
              <a:t>Custom Device Class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9914" y="3359165"/>
            <a:ext cx="2520000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CDC</a:t>
            </a:r>
          </a:p>
          <a:p>
            <a:pPr algn="ctr"/>
            <a:r>
              <a:rPr lang="en-US" sz="1600" b="1"/>
              <a:t>Communications Device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7735" y="4042235"/>
            <a:ext cx="2520000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MSC</a:t>
            </a:r>
          </a:p>
          <a:p>
            <a:pPr algn="ctr"/>
            <a:r>
              <a:rPr lang="en-US" sz="1600" b="1"/>
              <a:t>Mass Storage Class</a:t>
            </a:r>
          </a:p>
        </p:txBody>
      </p:sp>
    </p:spTree>
    <p:extLst>
      <p:ext uri="{BB962C8B-B14F-4D97-AF65-F5344CB8AC3E}">
        <p14:creationId xmlns:p14="http://schemas.microsoft.com/office/powerpoint/2010/main" val="255178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2348920"/>
            <a:ext cx="3600000" cy="576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4807605"/>
            <a:ext cx="3600000" cy="576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CMSIS-Driver USB 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88044"/>
            <a:ext cx="3600000" cy="57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USB Host</a:t>
            </a:r>
            <a:endParaRPr lang="en-US" sz="2200"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168482"/>
            <a:ext cx="3600000" cy="57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USB Host MSC Driver</a:t>
            </a:r>
            <a:endParaRPr lang="en-US" sz="220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568" y="24830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File I/O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568" y="330259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USBH_MSC_GetDeviceStatus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568" y="401443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USBH_Initialize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USBH_Uninitialize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 bwMode="auto">
          <a:xfrm flipV="1">
            <a:off x="2483568" y="2924920"/>
            <a:ext cx="0" cy="2435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 bwMode="auto">
          <a:xfrm>
            <a:off x="2483568" y="3744482"/>
            <a:ext cx="0" cy="2435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 bwMode="auto">
          <a:xfrm>
            <a:off x="2483568" y="4564044"/>
            <a:ext cx="0" cy="243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4085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17" y="3429000"/>
            <a:ext cx="2520000" cy="72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517" y="4508999"/>
            <a:ext cx="2520000" cy="72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3888" y="2348920"/>
            <a:ext cx="2520000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USB Device</a:t>
            </a:r>
            <a:endParaRPr lang="en-US" sz="2200">
              <a:latin typeface="Gill Sans MT" panose="020B0502020104020203" pitchFamily="34" charset="0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1948517" y="4149000"/>
            <a:ext cx="0" cy="359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8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5" b="13178"/>
          <a:stretch/>
        </p:blipFill>
        <p:spPr bwMode="auto">
          <a:xfrm>
            <a:off x="6149280" y="1787856"/>
            <a:ext cx="2743200" cy="1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6083888" y="2708920"/>
            <a:ext cx="3735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1" r="66656" b="44728"/>
          <a:stretch/>
        </p:blipFill>
        <p:spPr bwMode="auto">
          <a:xfrm>
            <a:off x="6556962" y="1979596"/>
            <a:ext cx="1927835" cy="115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3568" y="2348920"/>
            <a:ext cx="2520000" cy="72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Storage Media</a:t>
            </a:r>
          </a:p>
        </p:txBody>
      </p:sp>
      <p:cxnSp>
        <p:nvCxnSpPr>
          <p:cNvPr id="12" name="Straight Arrow Connector 11"/>
          <p:cNvCxnSpPr>
            <a:stCxn id="11" idx="3"/>
            <a:endCxn id="6" idx="1"/>
          </p:cNvCxnSpPr>
          <p:nvPr/>
        </p:nvCxnSpPr>
        <p:spPr bwMode="auto">
          <a:xfrm>
            <a:off x="3203568" y="2708920"/>
            <a:ext cx="3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endCxn id="11" idx="2"/>
          </p:cNvCxnSpPr>
          <p:nvPr/>
        </p:nvCxnSpPr>
        <p:spPr bwMode="auto">
          <a:xfrm flipV="1">
            <a:off x="1943568" y="3068920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77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600" y="795338"/>
            <a:ext cx="7365284" cy="2090161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Pipe</a:t>
            </a:r>
            <a:endParaRPr lang="en-GB" sz="32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905" y="1232133"/>
            <a:ext cx="5929262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Transfer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0635" y="1613180"/>
            <a:ext cx="4488874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Transaction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8480" y="1984707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Token</a:t>
            </a:r>
          </a:p>
          <a:p>
            <a:pPr algn="ctr"/>
            <a:r>
              <a:rPr lang="en-US" sz="1600" b="1"/>
              <a:t>Packet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1199" y="1984707"/>
            <a:ext cx="216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Data</a:t>
            </a:r>
          </a:p>
          <a:p>
            <a:pPr algn="ctr"/>
            <a:r>
              <a:rPr lang="en-US" sz="1600" b="1"/>
              <a:t>Packet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3918" y="1984707"/>
            <a:ext cx="828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Status</a:t>
            </a:r>
          </a:p>
          <a:p>
            <a:pPr algn="ctr"/>
            <a:r>
              <a:rPr lang="en-US" sz="1600" b="1"/>
              <a:t>Packet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4901" y="1613177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3668" y="1613178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1862" y="1613179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5309" y="1613180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609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543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1004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8894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0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5436" y="1428325"/>
            <a:ext cx="4323018" cy="1011787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/>
              <a:t>Packet Structure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5436" y="1791312"/>
            <a:ext cx="90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Sync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5556" y="1791312"/>
            <a:ext cx="216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Data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85676" y="1791312"/>
            <a:ext cx="90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EOP</a:t>
            </a:r>
          </a:p>
        </p:txBody>
      </p:sp>
    </p:spTree>
    <p:extLst>
      <p:ext uri="{BB962C8B-B14F-4D97-AF65-F5344CB8AC3E}">
        <p14:creationId xmlns:p14="http://schemas.microsoft.com/office/powerpoint/2010/main" val="236258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512606" y="2674219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069138" y="2401134"/>
            <a:ext cx="3226762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24175" y="3588786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61071" y="3328312"/>
            <a:ext cx="514985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12328"/>
          <a:stretch/>
        </p:blipFill>
        <p:spPr bwMode="auto">
          <a:xfrm>
            <a:off x="4932040" y="2133600"/>
            <a:ext cx="2743200" cy="1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442740" y="3342854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069138" y="2386187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65851" y="2138537"/>
            <a:ext cx="81102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 descr="http://ds.arm.com/media/resources/devicedatabase_2/platform/keil/mcb1800/mcb1800_lar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4" y="2846667"/>
            <a:ext cx="2223893" cy="15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8811" y="2464669"/>
            <a:ext cx="104758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To Network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51" y="2293711"/>
            <a:ext cx="1995967" cy="126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design.ubuntu.com/wp-content/uploads/logo-ubuntu_st_no%C2%AE-white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99" y="2386187"/>
            <a:ext cx="1598469" cy="11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512606" y="2674219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069138" y="2401134"/>
            <a:ext cx="3226762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24175" y="3588786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61071" y="3328312"/>
            <a:ext cx="514985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12328"/>
          <a:stretch/>
        </p:blipFill>
        <p:spPr bwMode="auto">
          <a:xfrm>
            <a:off x="4932040" y="2133600"/>
            <a:ext cx="2743200" cy="1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442740" y="3342854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069138" y="2386187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65851" y="2138537"/>
            <a:ext cx="81102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 descr="http://ds.arm.com/media/resources/devicedatabase_2/platform/keil/mcb1800/mcb1800_lar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4" y="2846667"/>
            <a:ext cx="2223893" cy="15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8811" y="2464669"/>
            <a:ext cx="104758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To Network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002E1-BF49-4279-BD3E-C03236487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294" y="2293023"/>
            <a:ext cx="2015505" cy="12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222528" y="2564904"/>
            <a:ext cx="4536000" cy="16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RTE Components</a:t>
            </a:r>
            <a:endParaRPr lang="en-GB" sz="1100" b="1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91627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CDC 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292121" y="3737007"/>
            <a:ext cx="2052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Driver_USBD0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1627" y="4265800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0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71627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 0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359694" y="2858263"/>
            <a:ext cx="1476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USBD_Config_0.c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2240" y="269663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Device Class</a:t>
            </a:r>
            <a:endParaRPr lang="en-GB" sz="14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240" y="376311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Device Driver</a:t>
            </a:r>
            <a:endParaRPr lang="en-GB" sz="1400" b="1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4291911"/>
            <a:ext cx="151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MCU Hardware</a:t>
            </a:r>
            <a:endParaRPr lang="en-GB" sz="1400" b="1">
              <a:latin typeface="+mj-lt"/>
            </a:endParaRP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 bwMode="auto">
          <a:xfrm>
            <a:off x="2777627" y="2996912"/>
            <a:ext cx="0" cy="272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3857627" y="2996912"/>
            <a:ext cx="0" cy="272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>
            <a:stCxn id="9" idx="3"/>
            <a:endCxn id="31" idx="1"/>
          </p:cNvCxnSpPr>
          <p:nvPr/>
        </p:nvCxnSpPr>
        <p:spPr bwMode="auto">
          <a:xfrm>
            <a:off x="1835694" y="3204700"/>
            <a:ext cx="455933" cy="244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6" name="Straight Arrow Connector 15"/>
          <p:cNvCxnSpPr>
            <a:stCxn id="17" idx="3"/>
            <a:endCxn id="6" idx="1"/>
          </p:cNvCxnSpPr>
          <p:nvPr/>
        </p:nvCxnSpPr>
        <p:spPr bwMode="auto">
          <a:xfrm flipV="1">
            <a:off x="1835696" y="3917007"/>
            <a:ext cx="456425" cy="173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7" name="Folded Corner 16"/>
          <p:cNvSpPr/>
          <p:nvPr/>
        </p:nvSpPr>
        <p:spPr bwMode="auto">
          <a:xfrm>
            <a:off x="359696" y="3744238"/>
            <a:ext cx="1476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Driver Configuration File</a:t>
            </a:r>
          </a:p>
        </p:txBody>
      </p:sp>
      <p:sp>
        <p:nvSpPr>
          <p:cNvPr id="18" name="Folded Corner 17"/>
          <p:cNvSpPr/>
          <p:nvPr/>
        </p:nvSpPr>
        <p:spPr bwMode="auto">
          <a:xfrm>
            <a:off x="2267944" y="1511990"/>
            <a:ext cx="1800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USBD_Config_HID_0.h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4248144" y="1511990"/>
            <a:ext cx="1620000" cy="69287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USBD_User_HID_0.c</a:t>
            </a:r>
          </a:p>
        </p:txBody>
      </p:sp>
      <p:cxnSp>
        <p:nvCxnSpPr>
          <p:cNvPr id="20" name="Straight Connector 19"/>
          <p:cNvCxnSpPr>
            <a:stCxn id="19" idx="2"/>
            <a:endCxn id="8" idx="0"/>
          </p:cNvCxnSpPr>
          <p:nvPr/>
        </p:nvCxnSpPr>
        <p:spPr bwMode="auto">
          <a:xfrm flipH="1">
            <a:off x="3857627" y="2204864"/>
            <a:ext cx="1200517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2"/>
            <a:endCxn id="8" idx="0"/>
          </p:cNvCxnSpPr>
          <p:nvPr/>
        </p:nvCxnSpPr>
        <p:spPr bwMode="auto">
          <a:xfrm>
            <a:off x="3167944" y="2204864"/>
            <a:ext cx="689683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4400925" y="3212976"/>
            <a:ext cx="2160000" cy="147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 bwMode="auto">
          <a:xfrm>
            <a:off x="4931236" y="3002684"/>
            <a:ext cx="0" cy="5603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445236" y="2642684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 1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444745" y="3269092"/>
            <a:ext cx="2052491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Device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29520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Device</a:t>
            </a:r>
            <a:endParaRPr lang="en-GB" sz="1400" b="1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444743" y="3737006"/>
            <a:ext cx="2052493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Driver_USBD1</a:t>
            </a:r>
          </a:p>
        </p:txBody>
      </p:sp>
      <p:cxnSp>
        <p:nvCxnSpPr>
          <p:cNvPr id="29" name="Straight Arrow Connector 28"/>
          <p:cNvCxnSpPr>
            <a:stCxn id="30" idx="2"/>
          </p:cNvCxnSpPr>
          <p:nvPr/>
        </p:nvCxnSpPr>
        <p:spPr bwMode="auto">
          <a:xfrm flipH="1">
            <a:off x="4116388" y="3004413"/>
            <a:ext cx="1858848" cy="2646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5525236" y="2644413"/>
            <a:ext cx="9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MSC 0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91627" y="3269092"/>
            <a:ext cx="2052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Device 0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624308" y="1511990"/>
            <a:ext cx="720000" cy="43204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100" b="1">
              <a:solidFill>
                <a:srgbClr val="00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1279" y="1944038"/>
            <a:ext cx="9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Configuration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File</a:t>
            </a:r>
            <a:endParaRPr lang="en-GB" sz="900">
              <a:latin typeface="+mj-lt"/>
            </a:endParaRPr>
          </a:p>
        </p:txBody>
      </p:sp>
      <p:sp>
        <p:nvSpPr>
          <p:cNvPr id="34" name="Folded Corner 33"/>
          <p:cNvSpPr/>
          <p:nvPr/>
        </p:nvSpPr>
        <p:spPr bwMode="auto">
          <a:xfrm>
            <a:off x="7619450" y="1511990"/>
            <a:ext cx="720000" cy="432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8576" y="1943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User Code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Template</a:t>
            </a:r>
            <a:endParaRPr lang="en-GB" sz="900">
              <a:latin typeface="+mj-lt"/>
            </a:endParaRPr>
          </a:p>
        </p:txBody>
      </p:sp>
      <p:sp>
        <p:nvSpPr>
          <p:cNvPr id="36" name="Folded Corner 35"/>
          <p:cNvSpPr/>
          <p:nvPr/>
        </p:nvSpPr>
        <p:spPr bwMode="auto">
          <a:xfrm>
            <a:off x="359693" y="2003762"/>
            <a:ext cx="1764035" cy="69287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USBD_User_Device_0.c</a:t>
            </a:r>
          </a:p>
        </p:txBody>
      </p:sp>
      <p:cxnSp>
        <p:nvCxnSpPr>
          <p:cNvPr id="37" name="Straight Arrow Connector 36"/>
          <p:cNvCxnSpPr>
            <a:stCxn id="36" idx="3"/>
            <a:endCxn id="31" idx="1"/>
          </p:cNvCxnSpPr>
          <p:nvPr/>
        </p:nvCxnSpPr>
        <p:spPr bwMode="auto">
          <a:xfrm>
            <a:off x="2123728" y="2350199"/>
            <a:ext cx="167899" cy="10988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4445236" y="4265800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1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02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904650" y="1849881"/>
            <a:ext cx="610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VBUS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DP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ID</a:t>
            </a:r>
            <a:endParaRPr lang="en-GB" sz="1100" b="1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9760" y="1004395"/>
            <a:ext cx="1800000" cy="108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1768" y="1628840"/>
            <a:ext cx="1656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Internal PHY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59768" y="2712446"/>
            <a:ext cx="18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Connector</a:t>
            </a: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 bwMode="auto">
          <a:xfrm>
            <a:off x="1209688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63510" y="2087922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13616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59822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3100658" y="1849881"/>
            <a:ext cx="610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VBUS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DP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ID</a:t>
            </a:r>
            <a:endParaRPr lang="en-GB" sz="1100" b="1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555776" y="1738839"/>
            <a:ext cx="1800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External PHY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555776" y="2712446"/>
            <a:ext cx="18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Connector</a:t>
            </a: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>
            <a:off x="3405696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659518" y="2087922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909624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55830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555776" y="1004395"/>
            <a:ext cx="1800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0812" y="1400864"/>
            <a:ext cx="99776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ULPI-I/F</a:t>
            </a:r>
            <a:endParaRPr lang="en-GB" sz="1100" b="1">
              <a:latin typeface="+mj-lt"/>
            </a:endParaRPr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 bwMode="auto">
          <a:xfrm>
            <a:off x="3455776" y="1377783"/>
            <a:ext cx="0" cy="361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10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222528" y="2564904"/>
            <a:ext cx="4536000" cy="15059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RTE Components</a:t>
            </a:r>
            <a:endParaRPr lang="en-GB" sz="1100" b="1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92121" y="3608883"/>
            <a:ext cx="2052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Driver_USBH0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291627" y="4137676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0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330578" y="2930271"/>
            <a:ext cx="1505118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USBH_Config_0.c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40" y="255530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Supported USB Device Class</a:t>
            </a:r>
            <a:endParaRPr lang="en-GB" sz="1400" b="1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376311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Host Driver</a:t>
            </a:r>
            <a:endParaRPr lang="en-GB" sz="1400" b="1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4291911"/>
            <a:ext cx="151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MCU Hardware</a:t>
            </a:r>
            <a:endParaRPr lang="en-GB" sz="1400" b="1">
              <a:latin typeface="+mj-lt"/>
            </a:endParaRPr>
          </a:p>
        </p:txBody>
      </p:sp>
      <p:cxnSp>
        <p:nvCxnSpPr>
          <p:cNvPr id="11" name="Straight Arrow Connector 10"/>
          <p:cNvCxnSpPr>
            <a:stCxn id="7" idx="3"/>
            <a:endCxn id="20" idx="1"/>
          </p:cNvCxnSpPr>
          <p:nvPr/>
        </p:nvCxnSpPr>
        <p:spPr bwMode="auto">
          <a:xfrm>
            <a:off x="1835696" y="3276708"/>
            <a:ext cx="455931" cy="442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>
            <a:stCxn id="13" idx="3"/>
            <a:endCxn id="5" idx="1"/>
          </p:cNvCxnSpPr>
          <p:nvPr/>
        </p:nvCxnSpPr>
        <p:spPr bwMode="auto">
          <a:xfrm flipV="1">
            <a:off x="1835696" y="3788883"/>
            <a:ext cx="456425" cy="373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3" name="Folded Corner 12"/>
          <p:cNvSpPr/>
          <p:nvPr/>
        </p:nvSpPr>
        <p:spPr bwMode="auto">
          <a:xfrm>
            <a:off x="330580" y="3816246"/>
            <a:ext cx="1505116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Driver Configuration File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330580" y="2363911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USBH_Config_HID.h</a:t>
            </a:r>
          </a:p>
        </p:txBody>
      </p:sp>
      <p:cxnSp>
        <p:nvCxnSpPr>
          <p:cNvPr id="15" name="Straight Connector 14"/>
          <p:cNvCxnSpPr>
            <a:stCxn id="14" idx="3"/>
            <a:endCxn id="21" idx="1"/>
          </p:cNvCxnSpPr>
          <p:nvPr/>
        </p:nvCxnSpPr>
        <p:spPr bwMode="auto">
          <a:xfrm>
            <a:off x="1950580" y="2543911"/>
            <a:ext cx="341047" cy="2730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4445236" y="4137676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1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444745" y="3140968"/>
            <a:ext cx="2052491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Host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2240" y="329520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Host</a:t>
            </a:r>
            <a:endParaRPr lang="en-GB" sz="1400" b="1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444743" y="3608882"/>
            <a:ext cx="2052493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Driver_USBH1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91627" y="3140968"/>
            <a:ext cx="2052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Host 0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91627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31392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MSC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5508104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3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Custom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3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Class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6653620" y="4725144"/>
            <a:ext cx="720000" cy="43204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100" b="1">
              <a:solidFill>
                <a:srgbClr val="000000"/>
              </a:solidFill>
              <a:latin typeface="+mj-lt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6351" y="5154951"/>
            <a:ext cx="9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Configuration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File</a:t>
            </a:r>
            <a:endParaRPr lang="en-GB" sz="900">
              <a:latin typeface="+mj-lt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7648762" y="4725144"/>
            <a:ext cx="720000" cy="432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7888" y="51568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User Code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Template</a:t>
            </a:r>
            <a:endParaRPr lang="en-GB" sz="900">
              <a:latin typeface="+mj-lt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5820147" y="1487025"/>
            <a:ext cx="2304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USBH_Config_CustomClass.h</a:t>
            </a:r>
          </a:p>
        </p:txBody>
      </p:sp>
      <p:cxnSp>
        <p:nvCxnSpPr>
          <p:cNvPr id="29" name="Straight Connector 28"/>
          <p:cNvCxnSpPr>
            <a:stCxn id="28" idx="2"/>
            <a:endCxn id="23" idx="0"/>
          </p:cNvCxnSpPr>
          <p:nvPr/>
        </p:nvCxnSpPr>
        <p:spPr bwMode="auto">
          <a:xfrm flipH="1">
            <a:off x="5994104" y="1847025"/>
            <a:ext cx="978043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Folded Corner 29"/>
          <p:cNvSpPr/>
          <p:nvPr/>
        </p:nvSpPr>
        <p:spPr bwMode="auto">
          <a:xfrm>
            <a:off x="5820147" y="1988839"/>
            <a:ext cx="2304000" cy="360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USBH_User_CustomClass.c</a:t>
            </a:r>
            <a:endParaRPr kumimoji="0" lang="de-DE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cxnSp>
        <p:nvCxnSpPr>
          <p:cNvPr id="31" name="Straight Connector 30"/>
          <p:cNvCxnSpPr>
            <a:stCxn id="30" idx="2"/>
            <a:endCxn id="23" idx="0"/>
          </p:cNvCxnSpPr>
          <p:nvPr/>
        </p:nvCxnSpPr>
        <p:spPr bwMode="auto">
          <a:xfrm flipH="1">
            <a:off x="5994104" y="2348839"/>
            <a:ext cx="978043" cy="2880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olded Corner 31"/>
          <p:cNvSpPr/>
          <p:nvPr/>
        </p:nvSpPr>
        <p:spPr bwMode="auto">
          <a:xfrm>
            <a:off x="3995936" y="1487025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USBH_Config_MSC.h</a:t>
            </a:r>
          </a:p>
        </p:txBody>
      </p:sp>
      <p:cxnSp>
        <p:nvCxnSpPr>
          <p:cNvPr id="33" name="Straight Connector 32"/>
          <p:cNvCxnSpPr>
            <a:stCxn id="32" idx="2"/>
            <a:endCxn id="22" idx="0"/>
          </p:cNvCxnSpPr>
          <p:nvPr/>
        </p:nvCxnSpPr>
        <p:spPr bwMode="auto">
          <a:xfrm>
            <a:off x="4805936" y="1847025"/>
            <a:ext cx="111456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olded Corner 33"/>
          <p:cNvSpPr/>
          <p:nvPr/>
        </p:nvSpPr>
        <p:spPr bwMode="auto">
          <a:xfrm>
            <a:off x="3995936" y="1988839"/>
            <a:ext cx="1620000" cy="360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USBH_MSC.c</a:t>
            </a:r>
            <a:endParaRPr kumimoji="0" lang="de-DE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cxnSp>
        <p:nvCxnSpPr>
          <p:cNvPr id="35" name="Straight Connector 34"/>
          <p:cNvCxnSpPr>
            <a:stCxn id="34" idx="2"/>
            <a:endCxn id="22" idx="0"/>
          </p:cNvCxnSpPr>
          <p:nvPr/>
        </p:nvCxnSpPr>
        <p:spPr bwMode="auto">
          <a:xfrm>
            <a:off x="4805936" y="2348839"/>
            <a:ext cx="111456" cy="2880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3370328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CDC</a:t>
            </a:r>
          </a:p>
        </p:txBody>
      </p:sp>
      <p:sp>
        <p:nvSpPr>
          <p:cNvPr id="37" name="Folded Corner 36"/>
          <p:cNvSpPr/>
          <p:nvPr/>
        </p:nvSpPr>
        <p:spPr bwMode="auto">
          <a:xfrm>
            <a:off x="2222528" y="1487025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USBH_Config_CDC.h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 bwMode="auto">
          <a:xfrm>
            <a:off x="3032528" y="1847025"/>
            <a:ext cx="823800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2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496" y="-387424"/>
            <a:ext cx="2160000" cy="72008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Host</a:t>
            </a:r>
            <a:endParaRPr kumimoji="0" lang="en-GB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9496" y="71654"/>
            <a:ext cx="1872000" cy="65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Middleware</a:t>
            </a:r>
            <a:endParaRPr kumimoji="0" lang="en-GB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46679" y="-387424"/>
            <a:ext cx="5400000" cy="72008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Device</a:t>
            </a:r>
            <a:endParaRPr kumimoji="0" lang="en-GB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90695" y="71654"/>
            <a:ext cx="2880320" cy="659770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Hardware</a:t>
            </a:r>
            <a:r>
              <a:rPr kumimoji="0" lang="de-DE" sz="13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 Dependent</a:t>
            </a:r>
            <a:endParaRPr kumimoji="0" lang="en-GB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4428" y="5477517"/>
            <a:ext cx="1620000" cy="864056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cxnSp>
        <p:nvCxnSpPr>
          <p:cNvPr id="9" name="Straight Arrow Connector 8"/>
          <p:cNvCxnSpPr>
            <a:stCxn id="48" idx="1"/>
          </p:cNvCxnSpPr>
          <p:nvPr/>
        </p:nvCxnSpPr>
        <p:spPr bwMode="auto">
          <a:xfrm flipH="1">
            <a:off x="1932829" y="1313976"/>
            <a:ext cx="2387444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932826" y="1785414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932825" y="3236460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956563" y="5680639"/>
            <a:ext cx="2363709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935000" y="2250080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880680" y="2729218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>
            <a:endCxn id="58" idx="1"/>
          </p:cNvCxnSpPr>
          <p:nvPr/>
        </p:nvCxnSpPr>
        <p:spPr bwMode="auto">
          <a:xfrm>
            <a:off x="1958447" y="6151970"/>
            <a:ext cx="236730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880680" y="850403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951082" y="327279"/>
            <a:ext cx="2361824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Control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Message Pipes</a:t>
            </a:r>
            <a:endParaRPr lang="en-GB" sz="14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2825" y="1255112"/>
            <a:ext cx="2386797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Interrupt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Stream Pipes</a:t>
            </a:r>
            <a:endParaRPr lang="en-GB" sz="1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2174" y="2204864"/>
            <a:ext cx="2387448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 Bulk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Stream Pipes</a:t>
            </a:r>
            <a:endParaRPr lang="en-GB" sz="140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215031" y="71654"/>
            <a:ext cx="2124000" cy="65977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Middleware</a:t>
            </a:r>
            <a:endParaRPr kumimoji="0" lang="en-GB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950900" y="850403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950852" y="1313976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950852" y="1782028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50852" y="2239632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50852" y="2749002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950852" y="323646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927047" y="5641625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927047" y="6167196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7364525" y="1133976"/>
            <a:ext cx="1836000" cy="831438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</a:t>
            </a:r>
            <a:r>
              <a:rPr kumimoji="0" lang="de-DE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1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HID Class)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64523" y="2070080"/>
            <a:ext cx="1836000" cy="864056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MSC)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1082" y="2938592"/>
            <a:ext cx="2369189" cy="6052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Interrupt Transfers</a:t>
            </a:r>
          </a:p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Stream Pipe</a:t>
            </a:r>
            <a:endParaRPr lang="en-GB" sz="140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935000" y="3721668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887504" y="4200806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932826" y="3672320"/>
            <a:ext cx="2387446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 Bulk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Stream Pipes</a:t>
            </a:r>
            <a:endParaRPr lang="en-GB" sz="1400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958216" y="371122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950852" y="422059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7358775" y="5477517"/>
            <a:ext cx="1836000" cy="864056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956563" y="4697931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078573" y="4409025"/>
            <a:ext cx="2112122" cy="6052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Isochronous Transfers</a:t>
            </a:r>
          </a:p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Stream Pipe</a:t>
            </a:r>
            <a:endParaRPr lang="en-GB" sz="1400"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950852" y="4697931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7359047" y="4517931"/>
            <a:ext cx="1836000" cy="863634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</a:t>
            </a:r>
            <a:r>
              <a:rPr kumimoji="0" lang="de-DE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4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ADC Class)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359048" y="3056459"/>
            <a:ext cx="1836000" cy="1349661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CDC)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517" y="5754522"/>
            <a:ext cx="2387446" cy="34881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 Stream Pipes</a:t>
            </a:r>
            <a:endParaRPr lang="en-GB" sz="1400"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6950852" y="383891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7364524" y="195955"/>
            <a:ext cx="1836000" cy="834448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USB</a:t>
            </a:r>
            <a:r>
              <a:rPr kumimoji="0" lang="de-DE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Device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1935000" y="376546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47" name="Rounded Rectangle 46"/>
          <p:cNvSpPr/>
          <p:nvPr/>
        </p:nvSpPr>
        <p:spPr bwMode="auto">
          <a:xfrm>
            <a:off x="4320273" y="670403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Control 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OUT </a:t>
            </a: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0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4320273" y="1133976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320273" y="1605414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OUT Endpoint 1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4320273" y="207008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2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320273" y="2574136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2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5454054" y="4980391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rgbClr val="A10608"/>
                </a:solidFill>
                <a:latin typeface="+mj-lt"/>
              </a:rPr>
              <a:t>...</a:t>
            </a:r>
            <a:endParaRPr lang="en-GB" sz="2400" b="1">
              <a:solidFill>
                <a:srgbClr val="A10608"/>
              </a:solidFill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329402" y="305646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3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327637" y="3541668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4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327637" y="4045724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4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325753" y="4517931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Isochronous 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5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4320271" y="5477517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15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325753" y="597197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15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316855" y="195955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Control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0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14710" y="195955"/>
            <a:ext cx="1620000" cy="834448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USB Host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14710" y="1133976"/>
            <a:ext cx="1620000" cy="831438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314710" y="2070080"/>
            <a:ext cx="1620000" cy="864056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14710" y="3056460"/>
            <a:ext cx="1620000" cy="1349264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338446" y="4517931"/>
            <a:ext cx="1620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2527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8580</TotalTime>
  <Words>448</Words>
  <Application>Microsoft Office PowerPoint</Application>
  <PresentationFormat>Custom</PresentationFormat>
  <Paragraphs>173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Gill Sans MT</vt:lpstr>
      <vt:lpstr>Verdana</vt:lpstr>
      <vt:lpstr>Wingdings</vt:lpstr>
      <vt:lpstr>Wingdings 2</vt:lpstr>
      <vt:lpstr>ARM PPT Template 2014 Public</vt:lpstr>
      <vt:lpstr>USB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Milorad Cvjetkovic</cp:lastModifiedBy>
  <cp:revision>421</cp:revision>
  <cp:lastPrinted>2014-06-23T13:17:36Z</cp:lastPrinted>
  <dcterms:created xsi:type="dcterms:W3CDTF">2014-02-14T11:44:43Z</dcterms:created>
  <dcterms:modified xsi:type="dcterms:W3CDTF">2024-05-20T10:32:41Z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