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5"/>
  </p:sldMasterIdLst>
  <p:notesMasterIdLst>
    <p:notesMasterId r:id="rId11"/>
  </p:notesMasterIdLst>
  <p:handoutMasterIdLst>
    <p:handoutMasterId r:id="rId12"/>
  </p:handoutMasterIdLst>
  <p:sldIdLst>
    <p:sldId id="333" r:id="rId6"/>
    <p:sldId id="335" r:id="rId7"/>
    <p:sldId id="334" r:id="rId8"/>
    <p:sldId id="336" r:id="rId9"/>
    <p:sldId id="337" r:id="rId10"/>
  </p:sldIdLst>
  <p:sldSz cx="12188825" cy="6858000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orient="horz" pos="501">
          <p15:clr>
            <a:srgbClr val="A4A3A4"/>
          </p15:clr>
        </p15:guide>
        <p15:guide id="3" orient="horz" pos="1999">
          <p15:clr>
            <a:srgbClr val="A4A3A4"/>
          </p15:clr>
        </p15:guide>
        <p15:guide id="4" pos="6741">
          <p15:clr>
            <a:srgbClr val="A4A3A4"/>
          </p15:clr>
        </p15:guide>
        <p15:guide id="5" pos="464">
          <p15:clr>
            <a:srgbClr val="A4A3A4"/>
          </p15:clr>
        </p15:guide>
        <p15:guide id="6" pos="3016">
          <p15:clr>
            <a:srgbClr val="A4A3A4"/>
          </p15:clr>
        </p15:guide>
        <p15:guide id="7" pos="3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8B"/>
    <a:srgbClr val="00B1DB"/>
    <a:srgbClr val="AE1280"/>
    <a:srgbClr val="808082"/>
    <a:srgbClr val="128CAB"/>
    <a:srgbClr val="FF7E17"/>
    <a:srgbClr val="A5004C"/>
    <a:srgbClr val="26CEAD"/>
    <a:srgbClr val="58595B"/>
    <a:srgbClr val="4E5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94675" autoAdjust="0"/>
  </p:normalViewPr>
  <p:slideViewPr>
    <p:cSldViewPr snapToGrid="0">
      <p:cViewPr varScale="1">
        <p:scale>
          <a:sx n="125" d="100"/>
          <a:sy n="125" d="100"/>
        </p:scale>
        <p:origin x="96" y="348"/>
      </p:cViewPr>
      <p:guideLst>
        <p:guide orient="horz" pos="3865"/>
        <p:guide orient="horz" pos="501"/>
        <p:guide orient="horz" pos="1999"/>
        <p:guide pos="6741"/>
        <p:guide pos="464"/>
        <p:guide pos="3016"/>
        <p:guide pos="3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7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1440000"/>
            <a:ext cx="11037125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000" y="3600000"/>
            <a:ext cx="11037125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5" y="1440000"/>
            <a:ext cx="1115742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800" y="1440000"/>
            <a:ext cx="55605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663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2796212"/>
            <a:ext cx="11037125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990" y="2540000"/>
            <a:ext cx="9276208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8542" y="4515556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846" y="4524558"/>
            <a:ext cx="4710991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74" y="336000"/>
            <a:ext cx="11160000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75" y="1440000"/>
            <a:ext cx="11157425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88" y="6559369"/>
            <a:ext cx="130304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  <a:p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System 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599" y="3264412"/>
            <a:ext cx="8676000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    CMSIS-Driver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477" y="1009661"/>
            <a:ext cx="8676000" cy="2124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    File System Component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600" y="1487488"/>
            <a:ext cx="6442996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Drive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7735" y="2330057"/>
            <a:ext cx="1872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33672" y="1487488"/>
            <a:ext cx="1714755" cy="1512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File System Core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3771" y="2330057"/>
            <a:ext cx="1872000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NOR Flash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8684" y="1656223"/>
            <a:ext cx="2880000" cy="540000"/>
          </a:xfrm>
          <a:prstGeom prst="rect">
            <a:avLst/>
          </a:prstGeom>
          <a:solidFill>
            <a:srgbClr val="A500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SD/MMC</a:t>
            </a:r>
          </a:p>
          <a:p>
            <a:pPr algn="ctr"/>
            <a:r>
              <a:rPr lang="en-US" sz="1600" b="1" dirty="0"/>
              <a:t>Memory Card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97735" y="1656223"/>
            <a:ext cx="2880000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USB MSC</a:t>
            </a:r>
          </a:p>
          <a:p>
            <a:pPr algn="ctr"/>
            <a:r>
              <a:rPr lang="en-US" sz="1600" b="1" dirty="0"/>
              <a:t>Mass Storage Class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86684" y="2330057"/>
            <a:ext cx="1872000" cy="540000"/>
          </a:xfrm>
          <a:prstGeom prst="rect">
            <a:avLst/>
          </a:prstGeom>
          <a:solidFill>
            <a:srgbClr val="AE12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NAND Flash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00858" y="3668089"/>
            <a:ext cx="187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NAND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93771" y="3668089"/>
            <a:ext cx="187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Flash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9596" y="3668089"/>
            <a:ext cx="187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86684" y="3668089"/>
            <a:ext cx="187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MCI</a:t>
            </a:r>
          </a:p>
        </p:txBody>
      </p:sp>
    </p:spTree>
    <p:extLst>
      <p:ext uri="{BB962C8B-B14F-4D97-AF65-F5344CB8AC3E}">
        <p14:creationId xmlns:p14="http://schemas.microsoft.com/office/powerpoint/2010/main" val="259163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5477" y="1009661"/>
            <a:ext cx="8676000" cy="2124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    File System Type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600" y="1487488"/>
            <a:ext cx="6442996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FAT File System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8684" y="1861326"/>
            <a:ext cx="1440000" cy="1008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RAM</a:t>
            </a:r>
          </a:p>
          <a:p>
            <a:pPr algn="ctr"/>
            <a:r>
              <a:rPr lang="en-US" sz="1600" b="1" dirty="0"/>
              <a:t>Disk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R:/R0: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67900" y="1861326"/>
            <a:ext cx="1440000" cy="1008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USB Memory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U:/U0:, U1: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3771" y="1861326"/>
            <a:ext cx="1440000" cy="1008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NAND</a:t>
            </a:r>
          </a:p>
          <a:p>
            <a:pPr algn="ctr"/>
            <a:r>
              <a:rPr lang="en-US" sz="1600" b="1" dirty="0"/>
              <a:t>Flash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N:/N0:, N1: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1301" y="1861326"/>
            <a:ext cx="1440000" cy="1008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Memory Card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M:/M0:, M1: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84445" y="1487488"/>
            <a:ext cx="1667151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EFS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98020" y="1861326"/>
            <a:ext cx="1440000" cy="1008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NOR</a:t>
            </a:r>
          </a:p>
          <a:p>
            <a:pPr algn="ctr"/>
            <a:r>
              <a:rPr lang="en-US" sz="1600" b="1" dirty="0"/>
              <a:t>Flash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F:/F0:, F1: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11477" y="1861326"/>
            <a:ext cx="900189" cy="100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Media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Type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Drive</a:t>
            </a:r>
          </a:p>
        </p:txBody>
      </p:sp>
    </p:spTree>
    <p:extLst>
      <p:ext uri="{BB962C8B-B14F-4D97-AF65-F5344CB8AC3E}">
        <p14:creationId xmlns:p14="http://schemas.microsoft.com/office/powerpoint/2010/main" val="51551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>
            <a:off x="2740707" y="3069600"/>
            <a:ext cx="237172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77603" y="2809126"/>
            <a:ext cx="514985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6" name="Picture 5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72" y="20574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3259272" y="2823668"/>
            <a:ext cx="105725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28" y="2675175"/>
            <a:ext cx="1634780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ile:SD Cards.sv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t="80101" r="47452" b="6743"/>
          <a:stretch/>
        </p:blipFill>
        <p:spPr bwMode="auto">
          <a:xfrm rot="16200000">
            <a:off x="2172204" y="4283072"/>
            <a:ext cx="265565" cy="18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2225569" y="4265648"/>
            <a:ext cx="140418" cy="19311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1" name="Picture 2" descr="File:SD Cards.sv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t="86075" r="51814" b="9588"/>
          <a:stretch/>
        </p:blipFill>
        <p:spPr bwMode="auto">
          <a:xfrm rot="16200000">
            <a:off x="2305683" y="4277438"/>
            <a:ext cx="76103" cy="4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84020" y="4238381"/>
            <a:ext cx="855861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100" b="1" i="1" dirty="0">
                <a:latin typeface="Arial"/>
                <a:ea typeface="Calibri"/>
                <a:cs typeface="Times New Roman"/>
              </a:rPr>
              <a:t>SD Card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73" y="2670713"/>
            <a:ext cx="1673247" cy="119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23999" y="3180155"/>
            <a:ext cx="855861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100" b="1" i="1" dirty="0">
                <a:latin typeface="Arial"/>
                <a:ea typeface="Calibri"/>
                <a:cs typeface="Times New Roman"/>
              </a:rPr>
              <a:t>NAND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24000" y="3435658"/>
            <a:ext cx="855861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100" b="1" i="1" dirty="0">
                <a:latin typeface="Arial"/>
                <a:ea typeface="Calibri"/>
                <a:cs typeface="Times New Roman"/>
              </a:rPr>
              <a:t>NOR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272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7834" y="457931"/>
            <a:ext cx="10908000" cy="4932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On-Chip ECC Configuration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1834" y="921481"/>
            <a:ext cx="10440000" cy="190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6536" y="1477882"/>
            <a:ext cx="1440000" cy="792000"/>
          </a:xfrm>
          <a:prstGeom prst="rect">
            <a:avLst/>
          </a:prstGeom>
          <a:solidFill>
            <a:srgbClr val="128CA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 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96536" y="1477882"/>
            <a:ext cx="1440000" cy="792000"/>
          </a:xfrm>
          <a:prstGeom prst="rect">
            <a:avLst/>
          </a:prstGeom>
          <a:solidFill>
            <a:srgbClr val="128CA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56536" y="1477882"/>
            <a:ext cx="1440000" cy="792000"/>
          </a:xfrm>
          <a:prstGeom prst="rect">
            <a:avLst/>
          </a:prstGeom>
          <a:solidFill>
            <a:srgbClr val="128CA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6536" y="1477882"/>
            <a:ext cx="1440000" cy="792000"/>
          </a:xfrm>
          <a:prstGeom prst="rect">
            <a:avLst/>
          </a:prstGeom>
          <a:solidFill>
            <a:srgbClr val="128CA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76536" y="1477882"/>
            <a:ext cx="108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Spare 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56536" y="1477882"/>
            <a:ext cx="108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Spare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36536" y="1477882"/>
            <a:ext cx="108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Spare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16536" y="1477882"/>
            <a:ext cx="108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Spare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41687" y="3231568"/>
            <a:ext cx="9720000" cy="2016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11154" y="3456705"/>
            <a:ext cx="144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Unprotected</a:t>
            </a:r>
          </a:p>
          <a:p>
            <a:pPr algn="ctr"/>
            <a:r>
              <a:rPr lang="en-US" sz="1600" b="1" dirty="0"/>
              <a:t>User 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51154" y="3456705"/>
            <a:ext cx="198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ECC Protected</a:t>
            </a:r>
          </a:p>
          <a:p>
            <a:pPr algn="ctr"/>
            <a:r>
              <a:rPr lang="en-US" sz="1600" b="1" dirty="0"/>
              <a:t>User Data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31154" y="3456705"/>
            <a:ext cx="126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ECC</a:t>
            </a:r>
          </a:p>
          <a:p>
            <a:pPr algn="ctr"/>
            <a:r>
              <a:rPr lang="en-US" sz="1600" b="1" dirty="0"/>
              <a:t>Data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91154" y="3456705"/>
            <a:ext cx="144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Unprotected</a:t>
            </a:r>
          </a:p>
          <a:p>
            <a:pPr algn="ctr"/>
            <a:r>
              <a:rPr lang="en-US" sz="1600" b="1" dirty="0"/>
              <a:t>User Data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31154" y="3456705"/>
            <a:ext cx="198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ECC Protected</a:t>
            </a:r>
          </a:p>
          <a:p>
            <a:pPr algn="ctr"/>
            <a:r>
              <a:rPr lang="en-US" sz="1600" b="1" dirty="0"/>
              <a:t>User 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711154" y="3456705"/>
            <a:ext cx="126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ECC</a:t>
            </a:r>
          </a:p>
          <a:p>
            <a:pPr algn="ctr"/>
            <a:r>
              <a:rPr lang="en-US" sz="1600" b="1" dirty="0"/>
              <a:t>Data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11155" y="2269882"/>
            <a:ext cx="5054848" cy="96168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826003" y="2269882"/>
            <a:ext cx="2145151" cy="96168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0"/>
          </p:cNvCxnSpPr>
          <p:nvPr/>
        </p:nvCxnSpPr>
        <p:spPr>
          <a:xfrm flipH="1">
            <a:off x="6301687" y="2269882"/>
            <a:ext cx="1454849" cy="96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96536" y="1195974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236536" y="1195974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96536" y="1359795"/>
            <a:ext cx="144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91250" y="934646"/>
            <a:ext cx="1224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Virtual Main</a:t>
            </a:r>
            <a:br>
              <a:rPr lang="en-US" sz="1400" dirty="0"/>
            </a:br>
            <a:r>
              <a:rPr lang="en-US" sz="1400" dirty="0"/>
              <a:t>Size</a:t>
            </a:r>
            <a:endParaRPr lang="en-GB" sz="14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833147" y="1195973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916536" y="1205210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829111" y="1362011"/>
            <a:ext cx="108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764536" y="933916"/>
            <a:ext cx="1224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Virtual Spare</a:t>
            </a:r>
            <a:br>
              <a:rPr lang="en-US" sz="1400" dirty="0"/>
            </a:br>
            <a:r>
              <a:rPr lang="en-US" sz="1400" dirty="0"/>
              <a:t>Size</a:t>
            </a:r>
            <a:endParaRPr lang="en-GB" sz="14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611154" y="4204149"/>
            <a:ext cx="0" cy="72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52237" y="4222951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041683" y="4234397"/>
            <a:ext cx="0" cy="72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293641" y="4751284"/>
            <a:ext cx="0" cy="21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731154" y="4204149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9711154" y="4240435"/>
            <a:ext cx="0" cy="72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21870" y="4342928"/>
            <a:ext cx="1260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Spare </a:t>
            </a:r>
            <a:r>
              <a:rPr lang="en-US" sz="1400" dirty="0" err="1"/>
              <a:t>Codeword</a:t>
            </a:r>
            <a:r>
              <a:rPr lang="en-US" sz="1400" dirty="0"/>
              <a:t> Offset</a:t>
            </a:r>
            <a:endParaRPr lang="en-GB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630709" y="4344852"/>
            <a:ext cx="14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51152" y="4344852"/>
            <a:ext cx="198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411152" y="4348588"/>
            <a:ext cx="1260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algn="ctr"/>
            <a:r>
              <a:rPr lang="en-US" sz="1400" dirty="0"/>
              <a:t>Spare </a:t>
            </a:r>
            <a:r>
              <a:rPr lang="en-US" sz="1400" dirty="0" err="1"/>
              <a:t>Codeword</a:t>
            </a:r>
            <a:r>
              <a:rPr lang="en-US" sz="1400" dirty="0"/>
              <a:t> Size</a:t>
            </a:r>
            <a:endParaRPr lang="en-GB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041683" y="4811728"/>
            <a:ext cx="126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041687" y="4812203"/>
            <a:ext cx="1260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ECC Data</a:t>
            </a:r>
          </a:p>
          <a:p>
            <a:pPr algn="ctr"/>
            <a:r>
              <a:rPr lang="en-US" sz="1400" dirty="0"/>
              <a:t>Size</a:t>
            </a:r>
            <a:endParaRPr lang="en-GB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041683" y="4344852"/>
            <a:ext cx="27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1685" y="4337483"/>
            <a:ext cx="1260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algn="ctr"/>
            <a:r>
              <a:rPr lang="en-US" sz="1400" dirty="0"/>
              <a:t>Spare </a:t>
            </a:r>
            <a:r>
              <a:rPr lang="en-US" sz="1400" dirty="0" err="1"/>
              <a:t>Codeword</a:t>
            </a:r>
            <a:r>
              <a:rPr lang="en-US" sz="1400" dirty="0"/>
              <a:t> Gap</a:t>
            </a:r>
            <a:endParaRPr lang="en-GB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611154" y="4812203"/>
            <a:ext cx="34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691154" y="4812203"/>
            <a:ext cx="1260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ECC Data</a:t>
            </a:r>
          </a:p>
          <a:p>
            <a:pPr algn="ctr"/>
            <a:r>
              <a:rPr lang="en-US" sz="1400" dirty="0"/>
              <a:t>Offset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6301687" y="4812203"/>
            <a:ext cx="34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81687" y="4811728"/>
            <a:ext cx="1260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ECC Data</a:t>
            </a:r>
          </a:p>
          <a:p>
            <a:pPr algn="ctr"/>
            <a:r>
              <a:rPr lang="en-US" sz="1400" dirty="0"/>
              <a:t>Gap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0971154" y="3276705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295764" y="3276705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611154" y="32621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62403" y="2269882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796536" y="2296374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356536" y="2402926"/>
            <a:ext cx="14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450770" y="2402926"/>
            <a:ext cx="1224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Main </a:t>
            </a:r>
            <a:r>
              <a:rPr lang="en-US" sz="1400" dirty="0" err="1"/>
              <a:t>Codeword</a:t>
            </a:r>
            <a:r>
              <a:rPr lang="en-US" sz="1400" dirty="0"/>
              <a:t> Size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967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2AE466-8200-45CB-8507-AFD735310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546" y="432262"/>
            <a:ext cx="11155753" cy="5687738"/>
          </a:xfrm>
        </p:spPr>
        <p:txBody>
          <a:bodyPr/>
          <a:lstStyle/>
          <a:p>
            <a:r>
              <a:rPr lang="en-US" dirty="0"/>
              <a:t>EFS Allocation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E4523E-5F88-4046-9364-31B653084FAC}"/>
              </a:ext>
            </a:extLst>
          </p:cNvPr>
          <p:cNvGraphicFramePr>
            <a:graphicFrameLocks noGrp="1"/>
          </p:cNvGraphicFramePr>
          <p:nvPr/>
        </p:nvGraphicFramePr>
        <p:xfrm>
          <a:off x="4752333" y="1272360"/>
          <a:ext cx="2101140" cy="48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140">
                  <a:extLst>
                    <a:ext uri="{9D8B030D-6E8A-4147-A177-3AD203B41FA5}">
                      <a16:colId xmlns:a16="http://schemas.microsoft.com/office/drawing/2014/main" val="3752129278"/>
                    </a:ext>
                  </a:extLst>
                </a:gridCol>
              </a:tblGrid>
              <a:tr h="1439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Block signature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40615778"/>
                  </a:ext>
                </a:extLst>
              </a:tr>
              <a:tr h="143962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Alloc. Info Filename 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AFBEB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8843858"/>
                  </a:ext>
                </a:extLst>
              </a:tr>
              <a:tr h="15390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Alloc. Info File a; Index 0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AFBEB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66119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Alloc. Info Filename b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AFBEB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7140268"/>
                  </a:ext>
                </a:extLst>
              </a:tr>
              <a:tr h="144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Alloc. Info File b; Index 0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AFBEB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13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Alloc. Info File a; Index 1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AFBEB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82614183"/>
                  </a:ext>
                </a:extLst>
              </a:tr>
              <a:tr h="9876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 Space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DD8E4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41421636"/>
                  </a:ext>
                </a:extLst>
              </a:tr>
              <a:tr h="8175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of File a; Index 1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BABABA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59081456"/>
                  </a:ext>
                </a:extLst>
              </a:tr>
              <a:tr h="57348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of File b; Index 0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BB35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83338767"/>
                  </a:ext>
                </a:extLst>
              </a:tr>
              <a:tr h="14832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Filename b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BB35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07573774"/>
                  </a:ext>
                </a:extLst>
              </a:tr>
              <a:tr h="1667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of File a; Index 0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D8D7D7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6983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Filename 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D8D7D7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858106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656384-ABBA-4CCB-BB64-8E8E77B5C909}"/>
              </a:ext>
            </a:extLst>
          </p:cNvPr>
          <p:cNvSpPr txBox="1"/>
          <p:nvPr/>
        </p:nvSpPr>
        <p:spPr>
          <a:xfrm>
            <a:off x="5345703" y="964542"/>
            <a:ext cx="914400" cy="24444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Flash 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8A10F-C4D0-4C2B-8250-57215791E3D0}"/>
              </a:ext>
            </a:extLst>
          </p:cNvPr>
          <p:cNvSpPr txBox="1"/>
          <p:nvPr/>
        </p:nvSpPr>
        <p:spPr>
          <a:xfrm>
            <a:off x="6847004" y="1147954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FFFF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08EF0-C88F-4E0E-947B-577A36EE711C}"/>
              </a:ext>
            </a:extLst>
          </p:cNvPr>
          <p:cNvSpPr txBox="1"/>
          <p:nvPr/>
        </p:nvSpPr>
        <p:spPr>
          <a:xfrm>
            <a:off x="6847004" y="1554034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48FF3-B7D2-4CF8-BBEF-2B9F011347C5}"/>
              </a:ext>
            </a:extLst>
          </p:cNvPr>
          <p:cNvSpPr txBox="1"/>
          <p:nvPr/>
        </p:nvSpPr>
        <p:spPr>
          <a:xfrm>
            <a:off x="6847004" y="1831534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 n+1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79D84E-898F-4140-90F0-1CC12293142B}"/>
              </a:ext>
            </a:extLst>
          </p:cNvPr>
          <p:cNvSpPr txBox="1"/>
          <p:nvPr/>
        </p:nvSpPr>
        <p:spPr>
          <a:xfrm>
            <a:off x="6847004" y="2079221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 n+2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29235-E309-4773-838C-991A3627D354}"/>
              </a:ext>
            </a:extLst>
          </p:cNvPr>
          <p:cNvSpPr txBox="1"/>
          <p:nvPr/>
        </p:nvSpPr>
        <p:spPr>
          <a:xfrm>
            <a:off x="6847004" y="2357424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 n+3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8F708-DBDC-48D0-B3CC-885C54F94A7D}"/>
              </a:ext>
            </a:extLst>
          </p:cNvPr>
          <p:cNvSpPr txBox="1"/>
          <p:nvPr/>
        </p:nvSpPr>
        <p:spPr>
          <a:xfrm>
            <a:off x="6847004" y="2636331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 n+4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25D5E2-ECAF-4492-A1BE-B46D2C4DA593}"/>
              </a:ext>
            </a:extLst>
          </p:cNvPr>
          <p:cNvSpPr txBox="1"/>
          <p:nvPr/>
        </p:nvSpPr>
        <p:spPr>
          <a:xfrm>
            <a:off x="6847004" y="3797209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End n+4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B0FD80-CDE9-4EB5-B2CE-4AEB9C77C6A0}"/>
              </a:ext>
            </a:extLst>
          </p:cNvPr>
          <p:cNvSpPr txBox="1"/>
          <p:nvPr/>
        </p:nvSpPr>
        <p:spPr>
          <a:xfrm>
            <a:off x="6847004" y="4627575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End n+3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6681F8-2F24-4796-90A6-05A834382A08}"/>
              </a:ext>
            </a:extLst>
          </p:cNvPr>
          <p:cNvSpPr txBox="1"/>
          <p:nvPr/>
        </p:nvSpPr>
        <p:spPr>
          <a:xfrm>
            <a:off x="6847004" y="5202046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End n+2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A14AA1-B402-49E7-8BBF-6014A697C86E}"/>
              </a:ext>
            </a:extLst>
          </p:cNvPr>
          <p:cNvSpPr txBox="1"/>
          <p:nvPr/>
        </p:nvSpPr>
        <p:spPr>
          <a:xfrm>
            <a:off x="6847004" y="5499023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End 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0A88-2EF5-4803-BB0D-2E5D5D1FAF5F}"/>
              </a:ext>
            </a:extLst>
          </p:cNvPr>
          <p:cNvSpPr txBox="1"/>
          <p:nvPr/>
        </p:nvSpPr>
        <p:spPr>
          <a:xfrm>
            <a:off x="6847004" y="5796000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End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F769AC-44EA-4EEC-8521-7AC0342B7AF2}"/>
              </a:ext>
            </a:extLst>
          </p:cNvPr>
          <p:cNvSpPr txBox="1"/>
          <p:nvPr/>
        </p:nvSpPr>
        <p:spPr>
          <a:xfrm>
            <a:off x="6847004" y="6017180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0000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FB1B55D-BAA4-48D7-BBBF-47555412291B}"/>
              </a:ext>
            </a:extLst>
          </p:cNvPr>
          <p:cNvSpPr/>
          <p:nvPr/>
        </p:nvSpPr>
        <p:spPr>
          <a:xfrm>
            <a:off x="4327607" y="1554034"/>
            <a:ext cx="262551" cy="1370235"/>
          </a:xfrm>
          <a:prstGeom prst="leftBrace">
            <a:avLst>
              <a:gd name="adj1" fmla="val 25574"/>
              <a:gd name="adj2" fmla="val 50000"/>
            </a:avLst>
          </a:prstGeom>
          <a:ln w="127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488887 w 488887"/>
                      <a:gd name="connsiteY0" fmla="*/ 1396711 h 1396711"/>
                      <a:gd name="connsiteX1" fmla="*/ 244443 w 488887"/>
                      <a:gd name="connsiteY1" fmla="*/ 1355972 h 1396711"/>
                      <a:gd name="connsiteX2" fmla="*/ 244444 w 488887"/>
                      <a:gd name="connsiteY2" fmla="*/ 739094 h 1396711"/>
                      <a:gd name="connsiteX3" fmla="*/ 0 w 488887"/>
                      <a:gd name="connsiteY3" fmla="*/ 698355 h 1396711"/>
                      <a:gd name="connsiteX4" fmla="*/ 244444 w 488887"/>
                      <a:gd name="connsiteY4" fmla="*/ 657616 h 1396711"/>
                      <a:gd name="connsiteX5" fmla="*/ 244444 w 488887"/>
                      <a:gd name="connsiteY5" fmla="*/ 40739 h 1396711"/>
                      <a:gd name="connsiteX6" fmla="*/ 488888 w 488887"/>
                      <a:gd name="connsiteY6" fmla="*/ 0 h 1396711"/>
                      <a:gd name="connsiteX7" fmla="*/ 488887 w 488887"/>
                      <a:gd name="connsiteY7" fmla="*/ 1396711 h 1396711"/>
                      <a:gd name="connsiteX0" fmla="*/ 488887 w 488887"/>
                      <a:gd name="connsiteY0" fmla="*/ 1396711 h 1396711"/>
                      <a:gd name="connsiteX1" fmla="*/ 244443 w 488887"/>
                      <a:gd name="connsiteY1" fmla="*/ 1355972 h 1396711"/>
                      <a:gd name="connsiteX2" fmla="*/ 244444 w 488887"/>
                      <a:gd name="connsiteY2" fmla="*/ 739094 h 1396711"/>
                      <a:gd name="connsiteX3" fmla="*/ 0 w 488887"/>
                      <a:gd name="connsiteY3" fmla="*/ 698355 h 1396711"/>
                      <a:gd name="connsiteX4" fmla="*/ 244444 w 488887"/>
                      <a:gd name="connsiteY4" fmla="*/ 657616 h 1396711"/>
                      <a:gd name="connsiteX5" fmla="*/ 244444 w 488887"/>
                      <a:gd name="connsiteY5" fmla="*/ 40739 h 1396711"/>
                      <a:gd name="connsiteX6" fmla="*/ 488888 w 488887"/>
                      <a:gd name="connsiteY6" fmla="*/ 0 h 1396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8887" h="1396711" stroke="0" extrusionOk="0">
                        <a:moveTo>
                          <a:pt x="488887" y="1396711"/>
                        </a:moveTo>
                        <a:cubicBezTo>
                          <a:pt x="351196" y="1395053"/>
                          <a:pt x="241060" y="1379742"/>
                          <a:pt x="244443" y="1355972"/>
                        </a:cubicBezTo>
                        <a:cubicBezTo>
                          <a:pt x="254739" y="1152514"/>
                          <a:pt x="235519" y="945004"/>
                          <a:pt x="244444" y="739094"/>
                        </a:cubicBezTo>
                        <a:cubicBezTo>
                          <a:pt x="238202" y="722690"/>
                          <a:pt x="131917" y="715415"/>
                          <a:pt x="0" y="698355"/>
                        </a:cubicBezTo>
                        <a:cubicBezTo>
                          <a:pt x="132694" y="697092"/>
                          <a:pt x="248262" y="681940"/>
                          <a:pt x="244444" y="657616"/>
                        </a:cubicBezTo>
                        <a:cubicBezTo>
                          <a:pt x="199487" y="493267"/>
                          <a:pt x="230937" y="177990"/>
                          <a:pt x="244444" y="40739"/>
                        </a:cubicBezTo>
                        <a:cubicBezTo>
                          <a:pt x="229298" y="15920"/>
                          <a:pt x="350617" y="3077"/>
                          <a:pt x="488888" y="0"/>
                        </a:cubicBezTo>
                        <a:cubicBezTo>
                          <a:pt x="484068" y="419600"/>
                          <a:pt x="459750" y="971634"/>
                          <a:pt x="488887" y="1396711"/>
                        </a:cubicBezTo>
                        <a:close/>
                      </a:path>
                      <a:path w="488887" h="1396711" fill="none" extrusionOk="0">
                        <a:moveTo>
                          <a:pt x="488887" y="1396711"/>
                        </a:moveTo>
                        <a:cubicBezTo>
                          <a:pt x="356453" y="1398149"/>
                          <a:pt x="246025" y="1378852"/>
                          <a:pt x="244443" y="1355972"/>
                        </a:cubicBezTo>
                        <a:cubicBezTo>
                          <a:pt x="212541" y="1145186"/>
                          <a:pt x="252416" y="951240"/>
                          <a:pt x="244444" y="739094"/>
                        </a:cubicBezTo>
                        <a:cubicBezTo>
                          <a:pt x="248531" y="722678"/>
                          <a:pt x="135438" y="702864"/>
                          <a:pt x="0" y="698355"/>
                        </a:cubicBezTo>
                        <a:cubicBezTo>
                          <a:pt x="136261" y="700293"/>
                          <a:pt x="245232" y="681081"/>
                          <a:pt x="244444" y="657616"/>
                        </a:cubicBezTo>
                        <a:cubicBezTo>
                          <a:pt x="264890" y="361801"/>
                          <a:pt x="244379" y="298855"/>
                          <a:pt x="244444" y="40739"/>
                        </a:cubicBezTo>
                        <a:cubicBezTo>
                          <a:pt x="240365" y="18909"/>
                          <a:pt x="346790" y="-4895"/>
                          <a:pt x="48888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03B83-E649-45D7-A053-F0213F5A3CCE}"/>
              </a:ext>
            </a:extLst>
          </p:cNvPr>
          <p:cNvSpPr txBox="1"/>
          <p:nvPr/>
        </p:nvSpPr>
        <p:spPr>
          <a:xfrm>
            <a:off x="6847004" y="1365057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FFFC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8BFC2B-D8F8-405C-8C76-7EB5066FBDDD}"/>
              </a:ext>
            </a:extLst>
          </p:cNvPr>
          <p:cNvSpPr txBox="1"/>
          <p:nvPr/>
        </p:nvSpPr>
        <p:spPr>
          <a:xfrm>
            <a:off x="2753091" y="2028741"/>
            <a:ext cx="1412341" cy="420819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 records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 bytes each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752ACCB-9EE7-4EA8-A85B-71B98343552F}"/>
              </a:ext>
            </a:extLst>
          </p:cNvPr>
          <p:cNvSpPr/>
          <p:nvPr/>
        </p:nvSpPr>
        <p:spPr>
          <a:xfrm>
            <a:off x="4327606" y="3905209"/>
            <a:ext cx="262551" cy="2214791"/>
          </a:xfrm>
          <a:prstGeom prst="leftBrace">
            <a:avLst>
              <a:gd name="adj1" fmla="val 25574"/>
              <a:gd name="adj2" fmla="val 50000"/>
            </a:avLst>
          </a:prstGeom>
          <a:ln w="127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488887 w 488887"/>
                      <a:gd name="connsiteY0" fmla="*/ 1396711 h 1396711"/>
                      <a:gd name="connsiteX1" fmla="*/ 244443 w 488887"/>
                      <a:gd name="connsiteY1" fmla="*/ 1355972 h 1396711"/>
                      <a:gd name="connsiteX2" fmla="*/ 244444 w 488887"/>
                      <a:gd name="connsiteY2" fmla="*/ 739094 h 1396711"/>
                      <a:gd name="connsiteX3" fmla="*/ 0 w 488887"/>
                      <a:gd name="connsiteY3" fmla="*/ 698355 h 1396711"/>
                      <a:gd name="connsiteX4" fmla="*/ 244444 w 488887"/>
                      <a:gd name="connsiteY4" fmla="*/ 657616 h 1396711"/>
                      <a:gd name="connsiteX5" fmla="*/ 244444 w 488887"/>
                      <a:gd name="connsiteY5" fmla="*/ 40739 h 1396711"/>
                      <a:gd name="connsiteX6" fmla="*/ 488888 w 488887"/>
                      <a:gd name="connsiteY6" fmla="*/ 0 h 1396711"/>
                      <a:gd name="connsiteX7" fmla="*/ 488887 w 488887"/>
                      <a:gd name="connsiteY7" fmla="*/ 1396711 h 1396711"/>
                      <a:gd name="connsiteX0" fmla="*/ 488887 w 488887"/>
                      <a:gd name="connsiteY0" fmla="*/ 1396711 h 1396711"/>
                      <a:gd name="connsiteX1" fmla="*/ 244443 w 488887"/>
                      <a:gd name="connsiteY1" fmla="*/ 1355972 h 1396711"/>
                      <a:gd name="connsiteX2" fmla="*/ 244444 w 488887"/>
                      <a:gd name="connsiteY2" fmla="*/ 739094 h 1396711"/>
                      <a:gd name="connsiteX3" fmla="*/ 0 w 488887"/>
                      <a:gd name="connsiteY3" fmla="*/ 698355 h 1396711"/>
                      <a:gd name="connsiteX4" fmla="*/ 244444 w 488887"/>
                      <a:gd name="connsiteY4" fmla="*/ 657616 h 1396711"/>
                      <a:gd name="connsiteX5" fmla="*/ 244444 w 488887"/>
                      <a:gd name="connsiteY5" fmla="*/ 40739 h 1396711"/>
                      <a:gd name="connsiteX6" fmla="*/ 488888 w 488887"/>
                      <a:gd name="connsiteY6" fmla="*/ 0 h 1396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8887" h="1396711" stroke="0" extrusionOk="0">
                        <a:moveTo>
                          <a:pt x="488887" y="1396711"/>
                        </a:moveTo>
                        <a:cubicBezTo>
                          <a:pt x="351196" y="1395053"/>
                          <a:pt x="241060" y="1379742"/>
                          <a:pt x="244443" y="1355972"/>
                        </a:cubicBezTo>
                        <a:cubicBezTo>
                          <a:pt x="254739" y="1152514"/>
                          <a:pt x="235519" y="945004"/>
                          <a:pt x="244444" y="739094"/>
                        </a:cubicBezTo>
                        <a:cubicBezTo>
                          <a:pt x="238202" y="722690"/>
                          <a:pt x="131917" y="715415"/>
                          <a:pt x="0" y="698355"/>
                        </a:cubicBezTo>
                        <a:cubicBezTo>
                          <a:pt x="132694" y="697092"/>
                          <a:pt x="248262" y="681940"/>
                          <a:pt x="244444" y="657616"/>
                        </a:cubicBezTo>
                        <a:cubicBezTo>
                          <a:pt x="199487" y="493267"/>
                          <a:pt x="230937" y="177990"/>
                          <a:pt x="244444" y="40739"/>
                        </a:cubicBezTo>
                        <a:cubicBezTo>
                          <a:pt x="229298" y="15920"/>
                          <a:pt x="350617" y="3077"/>
                          <a:pt x="488888" y="0"/>
                        </a:cubicBezTo>
                        <a:cubicBezTo>
                          <a:pt x="484068" y="419600"/>
                          <a:pt x="459750" y="971634"/>
                          <a:pt x="488887" y="1396711"/>
                        </a:cubicBezTo>
                        <a:close/>
                      </a:path>
                      <a:path w="488887" h="1396711" fill="none" extrusionOk="0">
                        <a:moveTo>
                          <a:pt x="488887" y="1396711"/>
                        </a:moveTo>
                        <a:cubicBezTo>
                          <a:pt x="356453" y="1398149"/>
                          <a:pt x="246025" y="1378852"/>
                          <a:pt x="244443" y="1355972"/>
                        </a:cubicBezTo>
                        <a:cubicBezTo>
                          <a:pt x="212541" y="1145186"/>
                          <a:pt x="252416" y="951240"/>
                          <a:pt x="244444" y="739094"/>
                        </a:cubicBezTo>
                        <a:cubicBezTo>
                          <a:pt x="248531" y="722678"/>
                          <a:pt x="135438" y="702864"/>
                          <a:pt x="0" y="698355"/>
                        </a:cubicBezTo>
                        <a:cubicBezTo>
                          <a:pt x="136261" y="700293"/>
                          <a:pt x="245232" y="681081"/>
                          <a:pt x="244444" y="657616"/>
                        </a:cubicBezTo>
                        <a:cubicBezTo>
                          <a:pt x="264890" y="361801"/>
                          <a:pt x="244379" y="298855"/>
                          <a:pt x="244444" y="40739"/>
                        </a:cubicBezTo>
                        <a:cubicBezTo>
                          <a:pt x="240365" y="18909"/>
                          <a:pt x="346790" y="-4895"/>
                          <a:pt x="48888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423BD8-EB20-4F24-A015-113A7D53E0CA}"/>
              </a:ext>
            </a:extLst>
          </p:cNvPr>
          <p:cNvSpPr txBox="1"/>
          <p:nvPr/>
        </p:nvSpPr>
        <p:spPr>
          <a:xfrm>
            <a:off x="2753091" y="4802194"/>
            <a:ext cx="1412341" cy="420819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File fragments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variable size</a:t>
            </a:r>
          </a:p>
        </p:txBody>
      </p:sp>
    </p:spTree>
    <p:extLst>
      <p:ext uri="{BB962C8B-B14F-4D97-AF65-F5344CB8AC3E}">
        <p14:creationId xmlns:p14="http://schemas.microsoft.com/office/powerpoint/2010/main" val="2273814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E6E82D6-7FB8-4D99-A7B6-3C5BB1D894B9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f2ad5090-61a8-4b8c-ab70-68f4ff4d1933"/>
    <ds:schemaRef ds:uri="http://purl.org/dc/terms/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8537</TotalTime>
  <Words>268</Words>
  <Application>Microsoft Office PowerPoint</Application>
  <PresentationFormat>Custom</PresentationFormat>
  <Paragraphs>112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Gill Sans MT</vt:lpstr>
      <vt:lpstr>Verdana</vt:lpstr>
      <vt:lpstr>Wingdings</vt:lpstr>
      <vt:lpstr>Wingdings 2</vt:lpstr>
      <vt:lpstr>ARM PPT Template 2014 Public</vt:lpstr>
      <vt:lpstr>File System Component</vt:lpstr>
      <vt:lpstr>PowerPoint Presentation</vt:lpstr>
      <vt:lpstr>PowerPoint Presentation</vt:lpstr>
      <vt:lpstr>PowerPoint Presentation</vt:lpstr>
      <vt:lpstr>PowerPoint Presentation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Vladimir Umek</cp:lastModifiedBy>
  <cp:revision>422</cp:revision>
  <cp:lastPrinted>2014-06-23T13:17:36Z</cp:lastPrinted>
  <dcterms:created xsi:type="dcterms:W3CDTF">2014-02-14T11:44:43Z</dcterms:created>
  <dcterms:modified xsi:type="dcterms:W3CDTF">2019-10-28T12:02:43Z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