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9"/>
  </p:notesMasterIdLst>
  <p:handoutMasterIdLst>
    <p:handoutMasterId r:id="rId10"/>
  </p:handoutMasterIdLst>
  <p:sldIdLst>
    <p:sldId id="330" r:id="rId6"/>
    <p:sldId id="331" r:id="rId7"/>
    <p:sldId id="332" r:id="rId8"/>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DDF"/>
    <a:srgbClr val="00A960"/>
    <a:srgbClr val="00C3DC"/>
    <a:srgbClr val="765597"/>
    <a:srgbClr val="CF364A"/>
    <a:srgbClr val="D77B00"/>
    <a:srgbClr val="4E5584"/>
    <a:srgbClr val="A5004C"/>
    <a:srgbClr val="E05122"/>
    <a:srgbClr val="00958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80" autoAdjust="0"/>
    <p:restoredTop sz="84173" autoAdjust="0"/>
  </p:normalViewPr>
  <p:slideViewPr>
    <p:cSldViewPr snapToGrid="0">
      <p:cViewPr varScale="1">
        <p:scale>
          <a:sx n="90" d="100"/>
          <a:sy n="90" d="100"/>
        </p:scale>
        <p:origin x="-762" y="-114"/>
      </p:cViewPr>
      <p:guideLst>
        <p:guide orient="horz"/>
        <p:guide pos="6861"/>
        <p:guide pos="321"/>
        <p:guide pos="822"/>
      </p:guideLst>
    </p:cSldViewPr>
  </p:slideViewPr>
  <p:outlineViewPr>
    <p:cViewPr>
      <p:scale>
        <a:sx n="33" d="100"/>
        <a:sy n="33" d="100"/>
      </p:scale>
      <p:origin x="0" y="1998"/>
    </p:cViewPr>
  </p:outlineViewPr>
  <p:notesTextViewPr>
    <p:cViewPr>
      <p:scale>
        <a:sx n="100" d="100"/>
        <a:sy n="100" d="100"/>
      </p:scale>
      <p:origin x="0" y="0"/>
    </p:cViewPr>
  </p:notesTextViewPr>
  <p:sorterViewPr>
    <p:cViewPr>
      <p:scale>
        <a:sx n="100" d="100"/>
        <a:sy n="100" d="100"/>
      </p:scale>
      <p:origin x="0" y="1446"/>
    </p:cViewPr>
  </p:sorterViewPr>
  <p:notesViewPr>
    <p:cSldViewPr snapToGrid="0" snapToObjects="1" showGuides="1">
      <p:cViewPr varScale="1">
        <p:scale>
          <a:sx n="132" d="100"/>
          <a:sy n="132" d="100"/>
        </p:scale>
        <p:origin x="-3384"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9B1B3E-5009-4417-8AF0-6B763BB0D984}" type="doc">
      <dgm:prSet loTypeId="urn:microsoft.com/office/officeart/2005/8/layout/lProcess3" loCatId="process" qsTypeId="urn:microsoft.com/office/officeart/2005/8/quickstyle/simple1" qsCatId="simple" csTypeId="urn:microsoft.com/office/officeart/2005/8/colors/accent1_2" csCatId="accent1" phldr="1"/>
      <dgm:spPr/>
      <dgm:t>
        <a:bodyPr/>
        <a:lstStyle/>
        <a:p>
          <a:endParaRPr lang="en-US"/>
        </a:p>
      </dgm:t>
    </dgm:pt>
    <dgm:pt modelId="{EDBEA413-129B-40E3-B059-6F51D93E5429}">
      <dgm:prSet phldrT="[Text]"/>
      <dgm:spPr/>
      <dgm:t>
        <a:bodyPr/>
        <a:lstStyle/>
        <a:p>
          <a:r>
            <a:rPr lang="en-US" b="1" dirty="0" smtClean="0"/>
            <a:t>Add Middleware</a:t>
          </a:r>
          <a:endParaRPr lang="en-US" dirty="0"/>
        </a:p>
      </dgm:t>
    </dgm:pt>
    <dgm:pt modelId="{36B84E1C-0339-4151-B73E-0FE3F7666EB9}" type="parTrans" cxnId="{52E18C05-7F0E-4035-9E30-0DE4DD384CFD}">
      <dgm:prSet/>
      <dgm:spPr/>
      <dgm:t>
        <a:bodyPr/>
        <a:lstStyle/>
        <a:p>
          <a:endParaRPr lang="en-US"/>
        </a:p>
      </dgm:t>
    </dgm:pt>
    <dgm:pt modelId="{1585F2CC-A0FE-40D5-AFE8-992A1283108A}" type="sibTrans" cxnId="{52E18C05-7F0E-4035-9E30-0DE4DD384CFD}">
      <dgm:prSet/>
      <dgm:spPr/>
      <dgm:t>
        <a:bodyPr/>
        <a:lstStyle/>
        <a:p>
          <a:endParaRPr lang="en-US"/>
        </a:p>
      </dgm:t>
    </dgm:pt>
    <dgm:pt modelId="{F98F0CF4-3106-4B87-8B0E-BF10266ABF1A}">
      <dgm:prSet phldrT="[Text]"/>
      <dgm:spPr>
        <a:ln>
          <a:solidFill>
            <a:schemeClr val="accent1">
              <a:alpha val="90000"/>
            </a:schemeClr>
          </a:solidFill>
        </a:ln>
      </dgm:spPr>
      <dgm:t>
        <a:bodyPr/>
        <a:lstStyle/>
        <a:p>
          <a:r>
            <a:rPr lang="en-US" dirty="0" smtClean="0"/>
            <a:t>Select the required middleware components for your application in the</a:t>
          </a:r>
          <a:br>
            <a:rPr lang="en-US" dirty="0" smtClean="0"/>
          </a:br>
          <a:r>
            <a:rPr lang="en-US" dirty="0" smtClean="0"/>
            <a:t>Manage Run-Time Environment window</a:t>
          </a:r>
          <a:endParaRPr lang="en-US" dirty="0"/>
        </a:p>
      </dgm:t>
    </dgm:pt>
    <dgm:pt modelId="{4129F9F7-FBA2-4505-AA1E-6B83C6868664}" type="parTrans" cxnId="{E2AFAEE3-48B5-4813-9DF4-E3F18C3B82DD}">
      <dgm:prSet/>
      <dgm:spPr/>
      <dgm:t>
        <a:bodyPr/>
        <a:lstStyle/>
        <a:p>
          <a:endParaRPr lang="en-US"/>
        </a:p>
      </dgm:t>
    </dgm:pt>
    <dgm:pt modelId="{454406C8-D6B9-4C82-B9C8-16690C412CFA}" type="sibTrans" cxnId="{E2AFAEE3-48B5-4813-9DF4-E3F18C3B82DD}">
      <dgm:prSet/>
      <dgm:spPr/>
      <dgm:t>
        <a:bodyPr/>
        <a:lstStyle/>
        <a:p>
          <a:endParaRPr lang="en-US"/>
        </a:p>
      </dgm:t>
    </dgm:pt>
    <dgm:pt modelId="{54CAA533-A0F6-47A8-829E-DF3719B2FAC3}">
      <dgm:prSet phldrT="[Text]"/>
      <dgm:spPr>
        <a:solidFill>
          <a:srgbClr val="00958B"/>
        </a:solidFill>
      </dgm:spPr>
      <dgm:t>
        <a:bodyPr/>
        <a:lstStyle/>
        <a:p>
          <a:r>
            <a:rPr lang="en-US" b="1" dirty="0" smtClean="0"/>
            <a:t>Configure Middleware</a:t>
          </a:r>
          <a:endParaRPr lang="en-US" dirty="0"/>
        </a:p>
      </dgm:t>
    </dgm:pt>
    <dgm:pt modelId="{783A89B8-A347-4E02-A209-A75A13DD9CE2}" type="parTrans" cxnId="{432A6921-406F-4460-A09E-8E66FEBC4E6E}">
      <dgm:prSet/>
      <dgm:spPr/>
      <dgm:t>
        <a:bodyPr/>
        <a:lstStyle/>
        <a:p>
          <a:endParaRPr lang="en-US"/>
        </a:p>
      </dgm:t>
    </dgm:pt>
    <dgm:pt modelId="{2F9DCC80-88BA-43E6-AB54-88E01BECACC1}" type="sibTrans" cxnId="{432A6921-406F-4460-A09E-8E66FEBC4E6E}">
      <dgm:prSet/>
      <dgm:spPr/>
      <dgm:t>
        <a:bodyPr/>
        <a:lstStyle/>
        <a:p>
          <a:endParaRPr lang="en-US"/>
        </a:p>
      </dgm:t>
    </dgm:pt>
    <dgm:pt modelId="{40DA0BD0-F95B-44F9-9B8E-03D0A25A4BBF}">
      <dgm:prSet phldrT="[Text]"/>
      <dgm:spPr>
        <a:ln>
          <a:solidFill>
            <a:srgbClr val="00958B">
              <a:alpha val="90000"/>
            </a:srgbClr>
          </a:solidFill>
        </a:ln>
      </dgm:spPr>
      <dgm:t>
        <a:bodyPr/>
        <a:lstStyle/>
        <a:p>
          <a:r>
            <a:rPr lang="en-GB" dirty="0" smtClean="0"/>
            <a:t>Adjust the parameters of the middleware components in their related configuration files</a:t>
          </a:r>
          <a:endParaRPr lang="en-US" dirty="0"/>
        </a:p>
      </dgm:t>
    </dgm:pt>
    <dgm:pt modelId="{F30B5BC4-A5DA-4B5B-B12B-0D7C2CE07882}" type="parTrans" cxnId="{B36E90CE-56EC-4F9B-B083-1DB4DA6AA5C7}">
      <dgm:prSet/>
      <dgm:spPr/>
      <dgm:t>
        <a:bodyPr/>
        <a:lstStyle/>
        <a:p>
          <a:endParaRPr lang="en-US"/>
        </a:p>
      </dgm:t>
    </dgm:pt>
    <dgm:pt modelId="{F3ED9770-223A-42A9-810D-53F6CDBC666A}" type="sibTrans" cxnId="{B36E90CE-56EC-4F9B-B083-1DB4DA6AA5C7}">
      <dgm:prSet/>
      <dgm:spPr/>
      <dgm:t>
        <a:bodyPr/>
        <a:lstStyle/>
        <a:p>
          <a:endParaRPr lang="en-US"/>
        </a:p>
      </dgm:t>
    </dgm:pt>
    <dgm:pt modelId="{187E599B-67FC-467E-82BF-56AB3DD0CFFD}">
      <dgm:prSet phldrT="[Text]"/>
      <dgm:spPr>
        <a:solidFill>
          <a:srgbClr val="E05122"/>
        </a:solidFill>
      </dgm:spPr>
      <dgm:t>
        <a:bodyPr/>
        <a:lstStyle/>
        <a:p>
          <a:r>
            <a:rPr lang="en-US" b="1" dirty="0" smtClean="0"/>
            <a:t>Configure Drivers</a:t>
          </a:r>
          <a:endParaRPr lang="en-US" dirty="0"/>
        </a:p>
      </dgm:t>
    </dgm:pt>
    <dgm:pt modelId="{BB8F3043-A54B-4975-8D50-C5A16B1EF8D2}" type="parTrans" cxnId="{9DE520CB-CCD0-4290-A782-F8829D953D00}">
      <dgm:prSet/>
      <dgm:spPr/>
      <dgm:t>
        <a:bodyPr/>
        <a:lstStyle/>
        <a:p>
          <a:endParaRPr lang="en-US"/>
        </a:p>
      </dgm:t>
    </dgm:pt>
    <dgm:pt modelId="{914EB2CA-FCEB-4964-9311-803228D89140}" type="sibTrans" cxnId="{9DE520CB-CCD0-4290-A782-F8829D953D00}">
      <dgm:prSet/>
      <dgm:spPr/>
      <dgm:t>
        <a:bodyPr/>
        <a:lstStyle/>
        <a:p>
          <a:endParaRPr lang="en-US"/>
        </a:p>
      </dgm:t>
    </dgm:pt>
    <dgm:pt modelId="{6A99DE55-FF08-4D11-9E29-DC3E758EDE1D}">
      <dgm:prSet phldrT="[Text]"/>
      <dgm:spPr>
        <a:ln>
          <a:solidFill>
            <a:srgbClr val="E05122">
              <a:alpha val="90000"/>
            </a:srgbClr>
          </a:solidFill>
        </a:ln>
      </dgm:spPr>
      <dgm:t>
        <a:bodyPr/>
        <a:lstStyle/>
        <a:p>
          <a:r>
            <a:rPr lang="en-GB" dirty="0" smtClean="0"/>
            <a:t>Configure the peripheral interfaces that connect the middleware components with physical I/O pins of the device</a:t>
          </a:r>
          <a:endParaRPr lang="en-US" dirty="0"/>
        </a:p>
      </dgm:t>
    </dgm:pt>
    <dgm:pt modelId="{FE78A15F-AE4F-4BE2-A49C-D12FBE41F94B}" type="parTrans" cxnId="{98DA123A-CF21-43B2-B89B-77E6F1A8F6C1}">
      <dgm:prSet/>
      <dgm:spPr/>
      <dgm:t>
        <a:bodyPr/>
        <a:lstStyle/>
        <a:p>
          <a:endParaRPr lang="en-US"/>
        </a:p>
      </dgm:t>
    </dgm:pt>
    <dgm:pt modelId="{7C753EF6-381A-4D4E-9882-23E95F9DC532}" type="sibTrans" cxnId="{98DA123A-CF21-43B2-B89B-77E6F1A8F6C1}">
      <dgm:prSet/>
      <dgm:spPr/>
      <dgm:t>
        <a:bodyPr/>
        <a:lstStyle/>
        <a:p>
          <a:endParaRPr lang="en-US"/>
        </a:p>
      </dgm:t>
    </dgm:pt>
    <dgm:pt modelId="{29F654E5-6DA8-4A80-9BDF-500244E93218}">
      <dgm:prSet phldrT="[Text]"/>
      <dgm:spPr>
        <a:solidFill>
          <a:srgbClr val="A5004C"/>
        </a:solidFill>
      </dgm:spPr>
      <dgm:t>
        <a:bodyPr/>
        <a:lstStyle/>
        <a:p>
          <a:r>
            <a:rPr lang="en-US" b="1" dirty="0" smtClean="0"/>
            <a:t>Configure System Resources</a:t>
          </a:r>
          <a:endParaRPr lang="en-US" b="1" dirty="0"/>
        </a:p>
      </dgm:t>
    </dgm:pt>
    <dgm:pt modelId="{7ED6F562-5B65-4CE7-9D2A-A2FA10D6AE16}" type="parTrans" cxnId="{FD2A679F-1E65-47D1-93AE-2464B9204FB7}">
      <dgm:prSet/>
      <dgm:spPr/>
      <dgm:t>
        <a:bodyPr/>
        <a:lstStyle/>
        <a:p>
          <a:endParaRPr lang="en-US"/>
        </a:p>
      </dgm:t>
    </dgm:pt>
    <dgm:pt modelId="{58F4A9CA-C4CB-4343-B5A6-86E1A7F69C9A}" type="sibTrans" cxnId="{FD2A679F-1E65-47D1-93AE-2464B9204FB7}">
      <dgm:prSet/>
      <dgm:spPr/>
      <dgm:t>
        <a:bodyPr/>
        <a:lstStyle/>
        <a:p>
          <a:endParaRPr lang="en-US"/>
        </a:p>
      </dgm:t>
    </dgm:pt>
    <dgm:pt modelId="{CA732DC0-2007-474B-B00C-4A1DA91017C3}">
      <dgm:prSet phldrT="[Text]"/>
      <dgm:spPr>
        <a:ln>
          <a:solidFill>
            <a:srgbClr val="A5004C">
              <a:alpha val="90000"/>
            </a:srgbClr>
          </a:solidFill>
        </a:ln>
      </dgm:spPr>
      <dgm:t>
        <a:bodyPr/>
        <a:lstStyle/>
        <a:p>
          <a:r>
            <a:rPr lang="en-GB" dirty="0" smtClean="0"/>
            <a:t>Configure RTOS, memory, and stack resources to the requirements of the middleware components</a:t>
          </a:r>
          <a:endParaRPr lang="en-US" dirty="0"/>
        </a:p>
      </dgm:t>
    </dgm:pt>
    <dgm:pt modelId="{23C56FEC-34D8-46C5-9EFD-D4D09D957D51}" type="parTrans" cxnId="{578207F1-0BE5-438E-9F07-37FFE2F35B1B}">
      <dgm:prSet/>
      <dgm:spPr/>
      <dgm:t>
        <a:bodyPr/>
        <a:lstStyle/>
        <a:p>
          <a:endParaRPr lang="en-US"/>
        </a:p>
      </dgm:t>
    </dgm:pt>
    <dgm:pt modelId="{D5649D79-D1F4-4A0C-982E-B7CC1761E992}" type="sibTrans" cxnId="{578207F1-0BE5-438E-9F07-37FFE2F35B1B}">
      <dgm:prSet/>
      <dgm:spPr/>
      <dgm:t>
        <a:bodyPr/>
        <a:lstStyle/>
        <a:p>
          <a:endParaRPr lang="en-US"/>
        </a:p>
      </dgm:t>
    </dgm:pt>
    <dgm:pt modelId="{706DA425-80F1-4604-AA9F-580AC50D85DB}">
      <dgm:prSet phldrT="[Text]"/>
      <dgm:spPr>
        <a:solidFill>
          <a:srgbClr val="4E5584"/>
        </a:solidFill>
      </dgm:spPr>
      <dgm:t>
        <a:bodyPr/>
        <a:lstStyle/>
        <a:p>
          <a:r>
            <a:rPr lang="en-US" b="1" dirty="0" smtClean="0"/>
            <a:t>Implement Application Features</a:t>
          </a:r>
          <a:endParaRPr lang="en-US" b="1" dirty="0"/>
        </a:p>
      </dgm:t>
    </dgm:pt>
    <dgm:pt modelId="{B8065BF9-FCB7-4BDC-80DB-6A3CFF01C46D}" type="parTrans" cxnId="{2A6EBC5F-9D5A-4467-A98F-3A2CAE57FA2A}">
      <dgm:prSet/>
      <dgm:spPr/>
      <dgm:t>
        <a:bodyPr/>
        <a:lstStyle/>
        <a:p>
          <a:endParaRPr lang="en-US"/>
        </a:p>
      </dgm:t>
    </dgm:pt>
    <dgm:pt modelId="{C22549DB-612A-4C37-B54E-62F3E8B545E9}" type="sibTrans" cxnId="{2A6EBC5F-9D5A-4467-A98F-3A2CAE57FA2A}">
      <dgm:prSet/>
      <dgm:spPr/>
      <dgm:t>
        <a:bodyPr/>
        <a:lstStyle/>
        <a:p>
          <a:endParaRPr lang="en-US"/>
        </a:p>
      </dgm:t>
    </dgm:pt>
    <dgm:pt modelId="{E78DC0E1-554A-4E32-9EE5-005B3521BE09}">
      <dgm:prSet phldrT="[Text]"/>
      <dgm:spPr>
        <a:ln>
          <a:solidFill>
            <a:srgbClr val="4E5584">
              <a:alpha val="90000"/>
            </a:srgbClr>
          </a:solidFill>
        </a:ln>
      </dgm:spPr>
      <dgm:t>
        <a:bodyPr/>
        <a:lstStyle/>
        <a:p>
          <a:r>
            <a:rPr lang="en-GB" dirty="0" smtClean="0"/>
            <a:t>Use the API functions of the middleware components to implement the application specific </a:t>
          </a:r>
          <a:r>
            <a:rPr lang="en-US" noProof="0" dirty="0" smtClean="0"/>
            <a:t>behavior</a:t>
          </a:r>
          <a:r>
            <a:rPr lang="en-GB" dirty="0" smtClean="0"/>
            <a:t>. Code templates help you create the related source code.</a:t>
          </a:r>
          <a:endParaRPr lang="en-US" dirty="0"/>
        </a:p>
      </dgm:t>
    </dgm:pt>
    <dgm:pt modelId="{6B1BBF2B-24DA-40DB-A0AA-2829F9234E6A}" type="parTrans" cxnId="{9F09F960-8043-42EF-9C82-FED27BFB256D}">
      <dgm:prSet/>
      <dgm:spPr/>
      <dgm:t>
        <a:bodyPr/>
        <a:lstStyle/>
        <a:p>
          <a:endParaRPr lang="en-US"/>
        </a:p>
      </dgm:t>
    </dgm:pt>
    <dgm:pt modelId="{D76807B3-8303-4D26-A594-A3AFEB7381C4}" type="sibTrans" cxnId="{9F09F960-8043-42EF-9C82-FED27BFB256D}">
      <dgm:prSet/>
      <dgm:spPr/>
      <dgm:t>
        <a:bodyPr/>
        <a:lstStyle/>
        <a:p>
          <a:endParaRPr lang="en-US"/>
        </a:p>
      </dgm:t>
    </dgm:pt>
    <dgm:pt modelId="{81CF10AB-EF2C-4D26-9FC8-D1DD856AB030}" type="pres">
      <dgm:prSet presAssocID="{439B1B3E-5009-4417-8AF0-6B763BB0D984}" presName="Name0" presStyleCnt="0">
        <dgm:presLayoutVars>
          <dgm:chPref val="3"/>
          <dgm:dir/>
          <dgm:animLvl val="lvl"/>
          <dgm:resizeHandles/>
        </dgm:presLayoutVars>
      </dgm:prSet>
      <dgm:spPr/>
      <dgm:t>
        <a:bodyPr/>
        <a:lstStyle/>
        <a:p>
          <a:endParaRPr lang="en-US"/>
        </a:p>
      </dgm:t>
    </dgm:pt>
    <dgm:pt modelId="{6B7D29B2-9306-43CD-9442-C1A030FF23FE}" type="pres">
      <dgm:prSet presAssocID="{EDBEA413-129B-40E3-B059-6F51D93E5429}" presName="horFlow" presStyleCnt="0"/>
      <dgm:spPr/>
    </dgm:pt>
    <dgm:pt modelId="{6273CEA1-2441-4483-90CE-A1F6C0EDB180}" type="pres">
      <dgm:prSet presAssocID="{EDBEA413-129B-40E3-B059-6F51D93E5429}" presName="bigChev" presStyleLbl="node1" presStyleIdx="0" presStyleCnt="5" custLinFactX="-152926" custLinFactNeighborX="-200000"/>
      <dgm:spPr/>
      <dgm:t>
        <a:bodyPr/>
        <a:lstStyle/>
        <a:p>
          <a:endParaRPr lang="en-US"/>
        </a:p>
      </dgm:t>
    </dgm:pt>
    <dgm:pt modelId="{6F536E7F-D57A-4982-8C6F-358AF589CA0E}" type="pres">
      <dgm:prSet presAssocID="{4129F9F7-FBA2-4505-AA1E-6B83C6868664}" presName="parTrans" presStyleCnt="0"/>
      <dgm:spPr/>
    </dgm:pt>
    <dgm:pt modelId="{FA999BE2-393A-41ED-8F3E-F0628098B1F6}" type="pres">
      <dgm:prSet presAssocID="{F98F0CF4-3106-4B87-8B0E-BF10266ABF1A}" presName="node" presStyleLbl="alignAccFollowNode1" presStyleIdx="0" presStyleCnt="5" custScaleX="526747">
        <dgm:presLayoutVars>
          <dgm:bulletEnabled val="1"/>
        </dgm:presLayoutVars>
      </dgm:prSet>
      <dgm:spPr/>
      <dgm:t>
        <a:bodyPr/>
        <a:lstStyle/>
        <a:p>
          <a:endParaRPr lang="en-US"/>
        </a:p>
      </dgm:t>
    </dgm:pt>
    <dgm:pt modelId="{A09D3682-934E-4C73-A4E5-73B56067F7E9}" type="pres">
      <dgm:prSet presAssocID="{EDBEA413-129B-40E3-B059-6F51D93E5429}" presName="vSp" presStyleCnt="0"/>
      <dgm:spPr/>
    </dgm:pt>
    <dgm:pt modelId="{BC1931CB-6EE9-4C01-8B35-0D018B85DFA6}" type="pres">
      <dgm:prSet presAssocID="{54CAA533-A0F6-47A8-829E-DF3719B2FAC3}" presName="horFlow" presStyleCnt="0"/>
      <dgm:spPr/>
    </dgm:pt>
    <dgm:pt modelId="{8841CFB1-ECB3-4C84-9509-64E1979A5050}" type="pres">
      <dgm:prSet presAssocID="{54CAA533-A0F6-47A8-829E-DF3719B2FAC3}" presName="bigChev" presStyleLbl="node1" presStyleIdx="1" presStyleCnt="5" custLinFactX="-152926" custLinFactNeighborX="-200000"/>
      <dgm:spPr/>
      <dgm:t>
        <a:bodyPr/>
        <a:lstStyle/>
        <a:p>
          <a:endParaRPr lang="en-US"/>
        </a:p>
      </dgm:t>
    </dgm:pt>
    <dgm:pt modelId="{BA9267BC-CA17-41A4-89C7-97D5E19716DE}" type="pres">
      <dgm:prSet presAssocID="{F30B5BC4-A5DA-4B5B-B12B-0D7C2CE07882}" presName="parTrans" presStyleCnt="0"/>
      <dgm:spPr/>
    </dgm:pt>
    <dgm:pt modelId="{59805000-4358-4EAB-9E93-D0F1EF9BFBCB}" type="pres">
      <dgm:prSet presAssocID="{40DA0BD0-F95B-44F9-9B8E-03D0A25A4BBF}" presName="node" presStyleLbl="alignAccFollowNode1" presStyleIdx="1" presStyleCnt="5" custScaleX="526747">
        <dgm:presLayoutVars>
          <dgm:bulletEnabled val="1"/>
        </dgm:presLayoutVars>
      </dgm:prSet>
      <dgm:spPr/>
      <dgm:t>
        <a:bodyPr/>
        <a:lstStyle/>
        <a:p>
          <a:endParaRPr lang="en-US"/>
        </a:p>
      </dgm:t>
    </dgm:pt>
    <dgm:pt modelId="{979316E8-6F6E-409A-B8C1-339F25D2F232}" type="pres">
      <dgm:prSet presAssocID="{54CAA533-A0F6-47A8-829E-DF3719B2FAC3}" presName="vSp" presStyleCnt="0"/>
      <dgm:spPr/>
    </dgm:pt>
    <dgm:pt modelId="{E4BE6418-07B5-4BB6-8A50-9BF404D474B1}" type="pres">
      <dgm:prSet presAssocID="{187E599B-67FC-467E-82BF-56AB3DD0CFFD}" presName="horFlow" presStyleCnt="0"/>
      <dgm:spPr/>
    </dgm:pt>
    <dgm:pt modelId="{64A14E95-DC54-4BCA-BFB2-825C5D8B079A}" type="pres">
      <dgm:prSet presAssocID="{187E599B-67FC-467E-82BF-56AB3DD0CFFD}" presName="bigChev" presStyleLbl="node1" presStyleIdx="2" presStyleCnt="5" custLinFactX="-152926" custLinFactNeighborX="-200000"/>
      <dgm:spPr/>
      <dgm:t>
        <a:bodyPr/>
        <a:lstStyle/>
        <a:p>
          <a:endParaRPr lang="en-US"/>
        </a:p>
      </dgm:t>
    </dgm:pt>
    <dgm:pt modelId="{ED19C526-D679-4C87-879E-F7AE6331F03D}" type="pres">
      <dgm:prSet presAssocID="{FE78A15F-AE4F-4BE2-A49C-D12FBE41F94B}" presName="parTrans" presStyleCnt="0"/>
      <dgm:spPr/>
    </dgm:pt>
    <dgm:pt modelId="{4F529471-775C-44A8-B6EB-34F75364E010}" type="pres">
      <dgm:prSet presAssocID="{6A99DE55-FF08-4D11-9E29-DC3E758EDE1D}" presName="node" presStyleLbl="alignAccFollowNode1" presStyleIdx="2" presStyleCnt="5" custScaleX="526747">
        <dgm:presLayoutVars>
          <dgm:bulletEnabled val="1"/>
        </dgm:presLayoutVars>
      </dgm:prSet>
      <dgm:spPr/>
      <dgm:t>
        <a:bodyPr/>
        <a:lstStyle/>
        <a:p>
          <a:endParaRPr lang="en-US"/>
        </a:p>
      </dgm:t>
    </dgm:pt>
    <dgm:pt modelId="{701D8703-879A-4554-AADC-9E8071E28128}" type="pres">
      <dgm:prSet presAssocID="{187E599B-67FC-467E-82BF-56AB3DD0CFFD}" presName="vSp" presStyleCnt="0"/>
      <dgm:spPr/>
    </dgm:pt>
    <dgm:pt modelId="{1A57FBDC-6675-4CF0-85E5-5A511298BD3B}" type="pres">
      <dgm:prSet presAssocID="{29F654E5-6DA8-4A80-9BDF-500244E93218}" presName="horFlow" presStyleCnt="0"/>
      <dgm:spPr/>
    </dgm:pt>
    <dgm:pt modelId="{6C188C42-2ECB-4093-AE15-8EB8F5DE1DD7}" type="pres">
      <dgm:prSet presAssocID="{29F654E5-6DA8-4A80-9BDF-500244E93218}" presName="bigChev" presStyleLbl="node1" presStyleIdx="3" presStyleCnt="5" custLinFactX="-152926" custLinFactNeighborX="-200000"/>
      <dgm:spPr/>
      <dgm:t>
        <a:bodyPr/>
        <a:lstStyle/>
        <a:p>
          <a:endParaRPr lang="en-US"/>
        </a:p>
      </dgm:t>
    </dgm:pt>
    <dgm:pt modelId="{9C91E2AA-B494-46A6-B3FF-C69EE2C03C99}" type="pres">
      <dgm:prSet presAssocID="{23C56FEC-34D8-46C5-9EFD-D4D09D957D51}" presName="parTrans" presStyleCnt="0"/>
      <dgm:spPr/>
    </dgm:pt>
    <dgm:pt modelId="{09976F44-6742-4134-AE90-91276EE03686}" type="pres">
      <dgm:prSet presAssocID="{CA732DC0-2007-474B-B00C-4A1DA91017C3}" presName="node" presStyleLbl="alignAccFollowNode1" presStyleIdx="3" presStyleCnt="5" custScaleX="526747">
        <dgm:presLayoutVars>
          <dgm:bulletEnabled val="1"/>
        </dgm:presLayoutVars>
      </dgm:prSet>
      <dgm:spPr/>
      <dgm:t>
        <a:bodyPr/>
        <a:lstStyle/>
        <a:p>
          <a:endParaRPr lang="en-US"/>
        </a:p>
      </dgm:t>
    </dgm:pt>
    <dgm:pt modelId="{F2FB8D41-DBFD-4637-9AE5-CAC54732407E}" type="pres">
      <dgm:prSet presAssocID="{29F654E5-6DA8-4A80-9BDF-500244E93218}" presName="vSp" presStyleCnt="0"/>
      <dgm:spPr/>
    </dgm:pt>
    <dgm:pt modelId="{BB262A02-4F98-4F44-943F-00B5DFF1B44A}" type="pres">
      <dgm:prSet presAssocID="{706DA425-80F1-4604-AA9F-580AC50D85DB}" presName="horFlow" presStyleCnt="0"/>
      <dgm:spPr/>
    </dgm:pt>
    <dgm:pt modelId="{3FC6B6A0-357B-42AB-BBE8-C765BFD392DA}" type="pres">
      <dgm:prSet presAssocID="{706DA425-80F1-4604-AA9F-580AC50D85DB}" presName="bigChev" presStyleLbl="node1" presStyleIdx="4" presStyleCnt="5" custLinFactX="-152926" custLinFactNeighborX="-200000"/>
      <dgm:spPr/>
      <dgm:t>
        <a:bodyPr/>
        <a:lstStyle/>
        <a:p>
          <a:endParaRPr lang="en-US"/>
        </a:p>
      </dgm:t>
    </dgm:pt>
    <dgm:pt modelId="{1E29A5C5-898A-49F7-8979-94EE29CC0226}" type="pres">
      <dgm:prSet presAssocID="{6B1BBF2B-24DA-40DB-A0AA-2829F9234E6A}" presName="parTrans" presStyleCnt="0"/>
      <dgm:spPr/>
    </dgm:pt>
    <dgm:pt modelId="{A690D193-F88F-407A-9A50-0784063C92E2}" type="pres">
      <dgm:prSet presAssocID="{E78DC0E1-554A-4E32-9EE5-005B3521BE09}" presName="node" presStyleLbl="alignAccFollowNode1" presStyleIdx="4" presStyleCnt="5" custScaleX="526747">
        <dgm:presLayoutVars>
          <dgm:bulletEnabled val="1"/>
        </dgm:presLayoutVars>
      </dgm:prSet>
      <dgm:spPr/>
      <dgm:t>
        <a:bodyPr/>
        <a:lstStyle/>
        <a:p>
          <a:endParaRPr lang="en-US"/>
        </a:p>
      </dgm:t>
    </dgm:pt>
  </dgm:ptLst>
  <dgm:cxnLst>
    <dgm:cxn modelId="{24724814-780B-4353-874B-F1EF0C5989BF}" type="presOf" srcId="{F98F0CF4-3106-4B87-8B0E-BF10266ABF1A}" destId="{FA999BE2-393A-41ED-8F3E-F0628098B1F6}" srcOrd="0" destOrd="0" presId="urn:microsoft.com/office/officeart/2005/8/layout/lProcess3"/>
    <dgm:cxn modelId="{B36E90CE-56EC-4F9B-B083-1DB4DA6AA5C7}" srcId="{54CAA533-A0F6-47A8-829E-DF3719B2FAC3}" destId="{40DA0BD0-F95B-44F9-9B8E-03D0A25A4BBF}" srcOrd="0" destOrd="0" parTransId="{F30B5BC4-A5DA-4B5B-B12B-0D7C2CE07882}" sibTransId="{F3ED9770-223A-42A9-810D-53F6CDBC666A}"/>
    <dgm:cxn modelId="{CD36CC1C-9A9A-4969-B3E6-960283D796E9}" type="presOf" srcId="{187E599B-67FC-467E-82BF-56AB3DD0CFFD}" destId="{64A14E95-DC54-4BCA-BFB2-825C5D8B079A}" srcOrd="0" destOrd="0" presId="urn:microsoft.com/office/officeart/2005/8/layout/lProcess3"/>
    <dgm:cxn modelId="{51A9EBBC-084E-4485-A282-6D623F96CB1F}" type="presOf" srcId="{439B1B3E-5009-4417-8AF0-6B763BB0D984}" destId="{81CF10AB-EF2C-4D26-9FC8-D1DD856AB030}" srcOrd="0" destOrd="0" presId="urn:microsoft.com/office/officeart/2005/8/layout/lProcess3"/>
    <dgm:cxn modelId="{406D03D8-5D08-4C27-9D5D-D6B939EF98AE}" type="presOf" srcId="{6A99DE55-FF08-4D11-9E29-DC3E758EDE1D}" destId="{4F529471-775C-44A8-B6EB-34F75364E010}" srcOrd="0" destOrd="0" presId="urn:microsoft.com/office/officeart/2005/8/layout/lProcess3"/>
    <dgm:cxn modelId="{578207F1-0BE5-438E-9F07-37FFE2F35B1B}" srcId="{29F654E5-6DA8-4A80-9BDF-500244E93218}" destId="{CA732DC0-2007-474B-B00C-4A1DA91017C3}" srcOrd="0" destOrd="0" parTransId="{23C56FEC-34D8-46C5-9EFD-D4D09D957D51}" sibTransId="{D5649D79-D1F4-4A0C-982E-B7CC1761E992}"/>
    <dgm:cxn modelId="{52E18C05-7F0E-4035-9E30-0DE4DD384CFD}" srcId="{439B1B3E-5009-4417-8AF0-6B763BB0D984}" destId="{EDBEA413-129B-40E3-B059-6F51D93E5429}" srcOrd="0" destOrd="0" parTransId="{36B84E1C-0339-4151-B73E-0FE3F7666EB9}" sibTransId="{1585F2CC-A0FE-40D5-AFE8-992A1283108A}"/>
    <dgm:cxn modelId="{9DE520CB-CCD0-4290-A782-F8829D953D00}" srcId="{439B1B3E-5009-4417-8AF0-6B763BB0D984}" destId="{187E599B-67FC-467E-82BF-56AB3DD0CFFD}" srcOrd="2" destOrd="0" parTransId="{BB8F3043-A54B-4975-8D50-C5A16B1EF8D2}" sibTransId="{914EB2CA-FCEB-4964-9311-803228D89140}"/>
    <dgm:cxn modelId="{432A6921-406F-4460-A09E-8E66FEBC4E6E}" srcId="{439B1B3E-5009-4417-8AF0-6B763BB0D984}" destId="{54CAA533-A0F6-47A8-829E-DF3719B2FAC3}" srcOrd="1" destOrd="0" parTransId="{783A89B8-A347-4E02-A209-A75A13DD9CE2}" sibTransId="{2F9DCC80-88BA-43E6-AB54-88E01BECACC1}"/>
    <dgm:cxn modelId="{DC1008B2-BE3A-434F-A14D-2A46DCC05224}" type="presOf" srcId="{40DA0BD0-F95B-44F9-9B8E-03D0A25A4BBF}" destId="{59805000-4358-4EAB-9E93-D0F1EF9BFBCB}" srcOrd="0" destOrd="0" presId="urn:microsoft.com/office/officeart/2005/8/layout/lProcess3"/>
    <dgm:cxn modelId="{93BDF5C4-9B2C-4014-87D6-6F3079770A92}" type="presOf" srcId="{706DA425-80F1-4604-AA9F-580AC50D85DB}" destId="{3FC6B6A0-357B-42AB-BBE8-C765BFD392DA}" srcOrd="0" destOrd="0" presId="urn:microsoft.com/office/officeart/2005/8/layout/lProcess3"/>
    <dgm:cxn modelId="{E2AFAEE3-48B5-4813-9DF4-E3F18C3B82DD}" srcId="{EDBEA413-129B-40E3-B059-6F51D93E5429}" destId="{F98F0CF4-3106-4B87-8B0E-BF10266ABF1A}" srcOrd="0" destOrd="0" parTransId="{4129F9F7-FBA2-4505-AA1E-6B83C6868664}" sibTransId="{454406C8-D6B9-4C82-B9C8-16690C412CFA}"/>
    <dgm:cxn modelId="{EE8EE4DE-602E-48F6-92B1-DD11AAA20769}" type="presOf" srcId="{EDBEA413-129B-40E3-B059-6F51D93E5429}" destId="{6273CEA1-2441-4483-90CE-A1F6C0EDB180}" srcOrd="0" destOrd="0" presId="urn:microsoft.com/office/officeart/2005/8/layout/lProcess3"/>
    <dgm:cxn modelId="{98DA123A-CF21-43B2-B89B-77E6F1A8F6C1}" srcId="{187E599B-67FC-467E-82BF-56AB3DD0CFFD}" destId="{6A99DE55-FF08-4D11-9E29-DC3E758EDE1D}" srcOrd="0" destOrd="0" parTransId="{FE78A15F-AE4F-4BE2-A49C-D12FBE41F94B}" sibTransId="{7C753EF6-381A-4D4E-9882-23E95F9DC532}"/>
    <dgm:cxn modelId="{FD2A679F-1E65-47D1-93AE-2464B9204FB7}" srcId="{439B1B3E-5009-4417-8AF0-6B763BB0D984}" destId="{29F654E5-6DA8-4A80-9BDF-500244E93218}" srcOrd="3" destOrd="0" parTransId="{7ED6F562-5B65-4CE7-9D2A-A2FA10D6AE16}" sibTransId="{58F4A9CA-C4CB-4343-B5A6-86E1A7F69C9A}"/>
    <dgm:cxn modelId="{FDFBAD98-25CF-4CCE-B99B-E4667D22B8A1}" type="presOf" srcId="{54CAA533-A0F6-47A8-829E-DF3719B2FAC3}" destId="{8841CFB1-ECB3-4C84-9509-64E1979A5050}" srcOrd="0" destOrd="0" presId="urn:microsoft.com/office/officeart/2005/8/layout/lProcess3"/>
    <dgm:cxn modelId="{E7E3197D-B75B-45BD-9794-B2E81CA6F78C}" type="presOf" srcId="{E78DC0E1-554A-4E32-9EE5-005B3521BE09}" destId="{A690D193-F88F-407A-9A50-0784063C92E2}" srcOrd="0" destOrd="0" presId="urn:microsoft.com/office/officeart/2005/8/layout/lProcess3"/>
    <dgm:cxn modelId="{A2FD2C42-2174-43D9-BF47-91A72CD774AC}" type="presOf" srcId="{29F654E5-6DA8-4A80-9BDF-500244E93218}" destId="{6C188C42-2ECB-4093-AE15-8EB8F5DE1DD7}" srcOrd="0" destOrd="0" presId="urn:microsoft.com/office/officeart/2005/8/layout/lProcess3"/>
    <dgm:cxn modelId="{2A6EBC5F-9D5A-4467-A98F-3A2CAE57FA2A}" srcId="{439B1B3E-5009-4417-8AF0-6B763BB0D984}" destId="{706DA425-80F1-4604-AA9F-580AC50D85DB}" srcOrd="4" destOrd="0" parTransId="{B8065BF9-FCB7-4BDC-80DB-6A3CFF01C46D}" sibTransId="{C22549DB-612A-4C37-B54E-62F3E8B545E9}"/>
    <dgm:cxn modelId="{6E0A8ED8-92EA-4375-B48F-95B1B4F446DE}" type="presOf" srcId="{CA732DC0-2007-474B-B00C-4A1DA91017C3}" destId="{09976F44-6742-4134-AE90-91276EE03686}" srcOrd="0" destOrd="0" presId="urn:microsoft.com/office/officeart/2005/8/layout/lProcess3"/>
    <dgm:cxn modelId="{9F09F960-8043-42EF-9C82-FED27BFB256D}" srcId="{706DA425-80F1-4604-AA9F-580AC50D85DB}" destId="{E78DC0E1-554A-4E32-9EE5-005B3521BE09}" srcOrd="0" destOrd="0" parTransId="{6B1BBF2B-24DA-40DB-A0AA-2829F9234E6A}" sibTransId="{D76807B3-8303-4D26-A594-A3AFEB7381C4}"/>
    <dgm:cxn modelId="{ACD44F89-77EE-4D8E-81BF-B09BDFCAE069}" type="presParOf" srcId="{81CF10AB-EF2C-4D26-9FC8-D1DD856AB030}" destId="{6B7D29B2-9306-43CD-9442-C1A030FF23FE}" srcOrd="0" destOrd="0" presId="urn:microsoft.com/office/officeart/2005/8/layout/lProcess3"/>
    <dgm:cxn modelId="{D5840E63-4CAB-4662-B7BB-1598C7851326}" type="presParOf" srcId="{6B7D29B2-9306-43CD-9442-C1A030FF23FE}" destId="{6273CEA1-2441-4483-90CE-A1F6C0EDB180}" srcOrd="0" destOrd="0" presId="urn:microsoft.com/office/officeart/2005/8/layout/lProcess3"/>
    <dgm:cxn modelId="{293B1894-101E-47B1-9A5A-DECF30B85E58}" type="presParOf" srcId="{6B7D29B2-9306-43CD-9442-C1A030FF23FE}" destId="{6F536E7F-D57A-4982-8C6F-358AF589CA0E}" srcOrd="1" destOrd="0" presId="urn:microsoft.com/office/officeart/2005/8/layout/lProcess3"/>
    <dgm:cxn modelId="{ED794AD1-E20E-47A2-9D2A-03F7B7291191}" type="presParOf" srcId="{6B7D29B2-9306-43CD-9442-C1A030FF23FE}" destId="{FA999BE2-393A-41ED-8F3E-F0628098B1F6}" srcOrd="2" destOrd="0" presId="urn:microsoft.com/office/officeart/2005/8/layout/lProcess3"/>
    <dgm:cxn modelId="{D051E751-83E2-4A5B-B4AA-6A40CC93915D}" type="presParOf" srcId="{81CF10AB-EF2C-4D26-9FC8-D1DD856AB030}" destId="{A09D3682-934E-4C73-A4E5-73B56067F7E9}" srcOrd="1" destOrd="0" presId="urn:microsoft.com/office/officeart/2005/8/layout/lProcess3"/>
    <dgm:cxn modelId="{CA2FF554-76B7-48BA-AA40-9DC735B6DA7E}" type="presParOf" srcId="{81CF10AB-EF2C-4D26-9FC8-D1DD856AB030}" destId="{BC1931CB-6EE9-4C01-8B35-0D018B85DFA6}" srcOrd="2" destOrd="0" presId="urn:microsoft.com/office/officeart/2005/8/layout/lProcess3"/>
    <dgm:cxn modelId="{015CB530-32DB-4284-A6E0-580CEFA2F93F}" type="presParOf" srcId="{BC1931CB-6EE9-4C01-8B35-0D018B85DFA6}" destId="{8841CFB1-ECB3-4C84-9509-64E1979A5050}" srcOrd="0" destOrd="0" presId="urn:microsoft.com/office/officeart/2005/8/layout/lProcess3"/>
    <dgm:cxn modelId="{9365FB73-030B-4425-8449-40A0BB8578A4}" type="presParOf" srcId="{BC1931CB-6EE9-4C01-8B35-0D018B85DFA6}" destId="{BA9267BC-CA17-41A4-89C7-97D5E19716DE}" srcOrd="1" destOrd="0" presId="urn:microsoft.com/office/officeart/2005/8/layout/lProcess3"/>
    <dgm:cxn modelId="{73E7DE33-53E2-48DA-8237-96127F57CE1A}" type="presParOf" srcId="{BC1931CB-6EE9-4C01-8B35-0D018B85DFA6}" destId="{59805000-4358-4EAB-9E93-D0F1EF9BFBCB}" srcOrd="2" destOrd="0" presId="urn:microsoft.com/office/officeart/2005/8/layout/lProcess3"/>
    <dgm:cxn modelId="{DFCCD984-17AC-4F9D-B966-F09D66B80DC3}" type="presParOf" srcId="{81CF10AB-EF2C-4D26-9FC8-D1DD856AB030}" destId="{979316E8-6F6E-409A-B8C1-339F25D2F232}" srcOrd="3" destOrd="0" presId="urn:microsoft.com/office/officeart/2005/8/layout/lProcess3"/>
    <dgm:cxn modelId="{039E9444-AF3C-473A-ADF7-89B8BEC97EDA}" type="presParOf" srcId="{81CF10AB-EF2C-4D26-9FC8-D1DD856AB030}" destId="{E4BE6418-07B5-4BB6-8A50-9BF404D474B1}" srcOrd="4" destOrd="0" presId="urn:microsoft.com/office/officeart/2005/8/layout/lProcess3"/>
    <dgm:cxn modelId="{9309F1C8-E0C3-4300-93AC-A6D7894FB529}" type="presParOf" srcId="{E4BE6418-07B5-4BB6-8A50-9BF404D474B1}" destId="{64A14E95-DC54-4BCA-BFB2-825C5D8B079A}" srcOrd="0" destOrd="0" presId="urn:microsoft.com/office/officeart/2005/8/layout/lProcess3"/>
    <dgm:cxn modelId="{2264090B-FF13-4F72-B0E4-F91E0AC35C26}" type="presParOf" srcId="{E4BE6418-07B5-4BB6-8A50-9BF404D474B1}" destId="{ED19C526-D679-4C87-879E-F7AE6331F03D}" srcOrd="1" destOrd="0" presId="urn:microsoft.com/office/officeart/2005/8/layout/lProcess3"/>
    <dgm:cxn modelId="{0879AE02-35ED-46E2-98DA-00F1C9481775}" type="presParOf" srcId="{E4BE6418-07B5-4BB6-8A50-9BF404D474B1}" destId="{4F529471-775C-44A8-B6EB-34F75364E010}" srcOrd="2" destOrd="0" presId="urn:microsoft.com/office/officeart/2005/8/layout/lProcess3"/>
    <dgm:cxn modelId="{48174E57-B1CC-49C4-AD72-C396370468BF}" type="presParOf" srcId="{81CF10AB-EF2C-4D26-9FC8-D1DD856AB030}" destId="{701D8703-879A-4554-AADC-9E8071E28128}" srcOrd="5" destOrd="0" presId="urn:microsoft.com/office/officeart/2005/8/layout/lProcess3"/>
    <dgm:cxn modelId="{6A3F3502-5BFB-43B6-A1AE-016E64AF442B}" type="presParOf" srcId="{81CF10AB-EF2C-4D26-9FC8-D1DD856AB030}" destId="{1A57FBDC-6675-4CF0-85E5-5A511298BD3B}" srcOrd="6" destOrd="0" presId="urn:microsoft.com/office/officeart/2005/8/layout/lProcess3"/>
    <dgm:cxn modelId="{532D6901-FAC8-40A9-AAE5-EE78DBA261D3}" type="presParOf" srcId="{1A57FBDC-6675-4CF0-85E5-5A511298BD3B}" destId="{6C188C42-2ECB-4093-AE15-8EB8F5DE1DD7}" srcOrd="0" destOrd="0" presId="urn:microsoft.com/office/officeart/2005/8/layout/lProcess3"/>
    <dgm:cxn modelId="{F0E48E68-C1EF-432D-ABA7-E3483E1C7831}" type="presParOf" srcId="{1A57FBDC-6675-4CF0-85E5-5A511298BD3B}" destId="{9C91E2AA-B494-46A6-B3FF-C69EE2C03C99}" srcOrd="1" destOrd="0" presId="urn:microsoft.com/office/officeart/2005/8/layout/lProcess3"/>
    <dgm:cxn modelId="{3816784D-5842-4FC5-8232-9305B0781939}" type="presParOf" srcId="{1A57FBDC-6675-4CF0-85E5-5A511298BD3B}" destId="{09976F44-6742-4134-AE90-91276EE03686}" srcOrd="2" destOrd="0" presId="urn:microsoft.com/office/officeart/2005/8/layout/lProcess3"/>
    <dgm:cxn modelId="{9401C6D6-6409-4564-874D-94DBD2A571EA}" type="presParOf" srcId="{81CF10AB-EF2C-4D26-9FC8-D1DD856AB030}" destId="{F2FB8D41-DBFD-4637-9AE5-CAC54732407E}" srcOrd="7" destOrd="0" presId="urn:microsoft.com/office/officeart/2005/8/layout/lProcess3"/>
    <dgm:cxn modelId="{4BB9C01D-758F-411A-A9D6-E474FC1109CF}" type="presParOf" srcId="{81CF10AB-EF2C-4D26-9FC8-D1DD856AB030}" destId="{BB262A02-4F98-4F44-943F-00B5DFF1B44A}" srcOrd="8" destOrd="0" presId="urn:microsoft.com/office/officeart/2005/8/layout/lProcess3"/>
    <dgm:cxn modelId="{D2CA5F43-6F1D-40D2-A94B-65575BBD40E4}" type="presParOf" srcId="{BB262A02-4F98-4F44-943F-00B5DFF1B44A}" destId="{3FC6B6A0-357B-42AB-BBE8-C765BFD392DA}" srcOrd="0" destOrd="0" presId="urn:microsoft.com/office/officeart/2005/8/layout/lProcess3"/>
    <dgm:cxn modelId="{FC5A7A6C-6CED-49FB-9038-A729E3AD71DA}" type="presParOf" srcId="{BB262A02-4F98-4F44-943F-00B5DFF1B44A}" destId="{1E29A5C5-898A-49F7-8979-94EE29CC0226}" srcOrd="1" destOrd="0" presId="urn:microsoft.com/office/officeart/2005/8/layout/lProcess3"/>
    <dgm:cxn modelId="{FBAE66A3-DCDA-4BFC-ADB1-7D03A1B77BBD}" type="presParOf" srcId="{BB262A02-4F98-4F44-943F-00B5DFF1B44A}" destId="{A690D193-F88F-407A-9A50-0784063C92E2}" srcOrd="2"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73CEA1-2441-4483-90CE-A1F6C0EDB180}">
      <dsp:nvSpPr>
        <dsp:cNvPr id="0" name=""/>
        <dsp:cNvSpPr/>
      </dsp:nvSpPr>
      <dsp:spPr>
        <a:xfrm>
          <a:off x="0" y="1635"/>
          <a:ext cx="2102823" cy="841129"/>
        </a:xfrm>
        <a:prstGeom prst="chevron">
          <a:avLst/>
        </a:prstGeom>
        <a:solidFill>
          <a:schemeClr val="accent1">
            <a:hueOff val="0"/>
            <a:satOff val="0"/>
            <a:lumOff val="0"/>
            <a:alphaOff val="0"/>
          </a:schemeClr>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b="1" kern="1200" dirty="0" smtClean="0"/>
            <a:t>Add Middleware</a:t>
          </a:r>
          <a:endParaRPr lang="en-US" sz="1800" kern="1200" dirty="0"/>
        </a:p>
      </dsp:txBody>
      <dsp:txXfrm>
        <a:off x="420565" y="1635"/>
        <a:ext cx="1261694" cy="841129"/>
      </dsp:txXfrm>
    </dsp:sp>
    <dsp:sp modelId="{FA999BE2-393A-41ED-8F3E-F0628098B1F6}">
      <dsp:nvSpPr>
        <dsp:cNvPr id="0" name=""/>
        <dsp:cNvSpPr/>
      </dsp:nvSpPr>
      <dsp:spPr>
        <a:xfrm>
          <a:off x="1896430" y="73131"/>
          <a:ext cx="9193544" cy="698137"/>
        </a:xfrm>
        <a:prstGeom prst="chevron">
          <a:avLst/>
        </a:prstGeom>
        <a:solidFill>
          <a:schemeClr val="accent1">
            <a:alpha val="90000"/>
            <a:tint val="40000"/>
            <a:hueOff val="0"/>
            <a:satOff val="0"/>
            <a:lumOff val="0"/>
            <a:alphaOff val="0"/>
          </a:schemeClr>
        </a:solidFill>
        <a:ln w="42500" cap="flat" cmpd="sng" algn="ctr">
          <a:solidFill>
            <a:schemeClr val="accent1">
              <a:alpha val="9000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en-US" sz="1900" kern="1200" dirty="0" smtClean="0"/>
            <a:t>Select the required middleware components for your application in the</a:t>
          </a:r>
          <a:br>
            <a:rPr lang="en-US" sz="1900" kern="1200" dirty="0" smtClean="0"/>
          </a:br>
          <a:r>
            <a:rPr lang="en-US" sz="1900" kern="1200" dirty="0" smtClean="0"/>
            <a:t>Manage Run-Time Environment window</a:t>
          </a:r>
          <a:endParaRPr lang="en-US" sz="1900" kern="1200" dirty="0"/>
        </a:p>
      </dsp:txBody>
      <dsp:txXfrm>
        <a:off x="2245499" y="73131"/>
        <a:ext cx="8495407" cy="698137"/>
      </dsp:txXfrm>
    </dsp:sp>
    <dsp:sp modelId="{8841CFB1-ECB3-4C84-9509-64E1979A5050}">
      <dsp:nvSpPr>
        <dsp:cNvPr id="0" name=""/>
        <dsp:cNvSpPr/>
      </dsp:nvSpPr>
      <dsp:spPr>
        <a:xfrm>
          <a:off x="0" y="960522"/>
          <a:ext cx="2102823" cy="841129"/>
        </a:xfrm>
        <a:prstGeom prst="chevron">
          <a:avLst/>
        </a:prstGeom>
        <a:solidFill>
          <a:srgbClr val="00958B"/>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b="1" kern="1200" dirty="0" smtClean="0"/>
            <a:t>Configure Middleware</a:t>
          </a:r>
          <a:endParaRPr lang="en-US" sz="1800" kern="1200" dirty="0"/>
        </a:p>
      </dsp:txBody>
      <dsp:txXfrm>
        <a:off x="420565" y="960522"/>
        <a:ext cx="1261694" cy="841129"/>
      </dsp:txXfrm>
    </dsp:sp>
    <dsp:sp modelId="{59805000-4358-4EAB-9E93-D0F1EF9BFBCB}">
      <dsp:nvSpPr>
        <dsp:cNvPr id="0" name=""/>
        <dsp:cNvSpPr/>
      </dsp:nvSpPr>
      <dsp:spPr>
        <a:xfrm>
          <a:off x="1896430" y="1032018"/>
          <a:ext cx="9193544" cy="698137"/>
        </a:xfrm>
        <a:prstGeom prst="chevron">
          <a:avLst/>
        </a:prstGeom>
        <a:solidFill>
          <a:schemeClr val="accent1">
            <a:alpha val="90000"/>
            <a:tint val="40000"/>
            <a:hueOff val="0"/>
            <a:satOff val="0"/>
            <a:lumOff val="0"/>
            <a:alphaOff val="0"/>
          </a:schemeClr>
        </a:solidFill>
        <a:ln w="42500" cap="flat" cmpd="sng" algn="ctr">
          <a:solidFill>
            <a:srgbClr val="00958B">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en-GB" sz="1900" kern="1200" dirty="0" smtClean="0"/>
            <a:t>Adjust the parameters of the middleware components in their related configuration files</a:t>
          </a:r>
          <a:endParaRPr lang="en-US" sz="1900" kern="1200" dirty="0"/>
        </a:p>
      </dsp:txBody>
      <dsp:txXfrm>
        <a:off x="2245499" y="1032018"/>
        <a:ext cx="8495407" cy="698137"/>
      </dsp:txXfrm>
    </dsp:sp>
    <dsp:sp modelId="{64A14E95-DC54-4BCA-BFB2-825C5D8B079A}">
      <dsp:nvSpPr>
        <dsp:cNvPr id="0" name=""/>
        <dsp:cNvSpPr/>
      </dsp:nvSpPr>
      <dsp:spPr>
        <a:xfrm>
          <a:off x="0" y="1919410"/>
          <a:ext cx="2102823" cy="841129"/>
        </a:xfrm>
        <a:prstGeom prst="chevron">
          <a:avLst/>
        </a:prstGeom>
        <a:solidFill>
          <a:srgbClr val="E05122"/>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b="1" kern="1200" dirty="0" smtClean="0"/>
            <a:t>Configure Drivers</a:t>
          </a:r>
          <a:endParaRPr lang="en-US" sz="1800" kern="1200" dirty="0"/>
        </a:p>
      </dsp:txBody>
      <dsp:txXfrm>
        <a:off x="420565" y="1919410"/>
        <a:ext cx="1261694" cy="841129"/>
      </dsp:txXfrm>
    </dsp:sp>
    <dsp:sp modelId="{4F529471-775C-44A8-B6EB-34F75364E010}">
      <dsp:nvSpPr>
        <dsp:cNvPr id="0" name=""/>
        <dsp:cNvSpPr/>
      </dsp:nvSpPr>
      <dsp:spPr>
        <a:xfrm>
          <a:off x="1896430" y="1990906"/>
          <a:ext cx="9193544" cy="698137"/>
        </a:xfrm>
        <a:prstGeom prst="chevron">
          <a:avLst/>
        </a:prstGeom>
        <a:solidFill>
          <a:schemeClr val="accent1">
            <a:alpha val="90000"/>
            <a:tint val="40000"/>
            <a:hueOff val="0"/>
            <a:satOff val="0"/>
            <a:lumOff val="0"/>
            <a:alphaOff val="0"/>
          </a:schemeClr>
        </a:solidFill>
        <a:ln w="42500" cap="flat" cmpd="sng" algn="ctr">
          <a:solidFill>
            <a:srgbClr val="E05122">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en-GB" sz="1900" kern="1200" dirty="0" smtClean="0"/>
            <a:t>Configure the peripheral interfaces that connect the middleware components with physical I/O pins of the device</a:t>
          </a:r>
          <a:endParaRPr lang="en-US" sz="1900" kern="1200" dirty="0"/>
        </a:p>
      </dsp:txBody>
      <dsp:txXfrm>
        <a:off x="2245499" y="1990906"/>
        <a:ext cx="8495407" cy="698137"/>
      </dsp:txXfrm>
    </dsp:sp>
    <dsp:sp modelId="{6C188C42-2ECB-4093-AE15-8EB8F5DE1DD7}">
      <dsp:nvSpPr>
        <dsp:cNvPr id="0" name=""/>
        <dsp:cNvSpPr/>
      </dsp:nvSpPr>
      <dsp:spPr>
        <a:xfrm>
          <a:off x="0" y="2878297"/>
          <a:ext cx="2102823" cy="841129"/>
        </a:xfrm>
        <a:prstGeom prst="chevron">
          <a:avLst/>
        </a:prstGeom>
        <a:solidFill>
          <a:srgbClr val="A5004C"/>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b="1" kern="1200" dirty="0" smtClean="0"/>
            <a:t>Configure System Resources</a:t>
          </a:r>
          <a:endParaRPr lang="en-US" sz="1800" b="1" kern="1200" dirty="0"/>
        </a:p>
      </dsp:txBody>
      <dsp:txXfrm>
        <a:off x="420565" y="2878297"/>
        <a:ext cx="1261694" cy="841129"/>
      </dsp:txXfrm>
    </dsp:sp>
    <dsp:sp modelId="{09976F44-6742-4134-AE90-91276EE03686}">
      <dsp:nvSpPr>
        <dsp:cNvPr id="0" name=""/>
        <dsp:cNvSpPr/>
      </dsp:nvSpPr>
      <dsp:spPr>
        <a:xfrm>
          <a:off x="1896430" y="2949793"/>
          <a:ext cx="9193544" cy="698137"/>
        </a:xfrm>
        <a:prstGeom prst="chevron">
          <a:avLst/>
        </a:prstGeom>
        <a:solidFill>
          <a:schemeClr val="accent1">
            <a:alpha val="90000"/>
            <a:tint val="40000"/>
            <a:hueOff val="0"/>
            <a:satOff val="0"/>
            <a:lumOff val="0"/>
            <a:alphaOff val="0"/>
          </a:schemeClr>
        </a:solidFill>
        <a:ln w="42500" cap="flat" cmpd="sng" algn="ctr">
          <a:solidFill>
            <a:srgbClr val="A5004C">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en-GB" sz="1900" kern="1200" dirty="0" smtClean="0"/>
            <a:t>Configure RTOS, memory, and stack resources to the requirements of the middleware components</a:t>
          </a:r>
          <a:endParaRPr lang="en-US" sz="1900" kern="1200" dirty="0"/>
        </a:p>
      </dsp:txBody>
      <dsp:txXfrm>
        <a:off x="2245499" y="2949793"/>
        <a:ext cx="8495407" cy="698137"/>
      </dsp:txXfrm>
    </dsp:sp>
    <dsp:sp modelId="{3FC6B6A0-357B-42AB-BBE8-C765BFD392DA}">
      <dsp:nvSpPr>
        <dsp:cNvPr id="0" name=""/>
        <dsp:cNvSpPr/>
      </dsp:nvSpPr>
      <dsp:spPr>
        <a:xfrm>
          <a:off x="0" y="3837185"/>
          <a:ext cx="2102823" cy="841129"/>
        </a:xfrm>
        <a:prstGeom prst="chevron">
          <a:avLst/>
        </a:prstGeom>
        <a:solidFill>
          <a:srgbClr val="4E5584"/>
        </a:solidFill>
        <a:ln w="425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1430" rIns="0" bIns="11430" numCol="1" spcCol="1270" anchor="ctr" anchorCtr="0">
          <a:noAutofit/>
        </a:bodyPr>
        <a:lstStyle/>
        <a:p>
          <a:pPr lvl="0" algn="ctr" defTabSz="800100">
            <a:lnSpc>
              <a:spcPct val="90000"/>
            </a:lnSpc>
            <a:spcBef>
              <a:spcPct val="0"/>
            </a:spcBef>
            <a:spcAft>
              <a:spcPct val="35000"/>
            </a:spcAft>
          </a:pPr>
          <a:r>
            <a:rPr lang="en-US" sz="1800" b="1" kern="1200" dirty="0" smtClean="0"/>
            <a:t>Implement Application Features</a:t>
          </a:r>
          <a:endParaRPr lang="en-US" sz="1800" b="1" kern="1200" dirty="0"/>
        </a:p>
      </dsp:txBody>
      <dsp:txXfrm>
        <a:off x="420565" y="3837185"/>
        <a:ext cx="1261694" cy="841129"/>
      </dsp:txXfrm>
    </dsp:sp>
    <dsp:sp modelId="{A690D193-F88F-407A-9A50-0784063C92E2}">
      <dsp:nvSpPr>
        <dsp:cNvPr id="0" name=""/>
        <dsp:cNvSpPr/>
      </dsp:nvSpPr>
      <dsp:spPr>
        <a:xfrm>
          <a:off x="1896430" y="3908681"/>
          <a:ext cx="9193544" cy="698137"/>
        </a:xfrm>
        <a:prstGeom prst="chevron">
          <a:avLst/>
        </a:prstGeom>
        <a:solidFill>
          <a:schemeClr val="accent1">
            <a:alpha val="90000"/>
            <a:tint val="40000"/>
            <a:hueOff val="0"/>
            <a:satOff val="0"/>
            <a:lumOff val="0"/>
            <a:alphaOff val="0"/>
          </a:schemeClr>
        </a:solidFill>
        <a:ln w="42500" cap="flat" cmpd="sng" algn="ctr">
          <a:solidFill>
            <a:srgbClr val="4E5584">
              <a:alpha val="90000"/>
            </a:srgb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a:lnSpc>
              <a:spcPct val="90000"/>
            </a:lnSpc>
            <a:spcBef>
              <a:spcPct val="0"/>
            </a:spcBef>
            <a:spcAft>
              <a:spcPct val="35000"/>
            </a:spcAft>
          </a:pPr>
          <a:r>
            <a:rPr lang="en-GB" sz="1900" kern="1200" dirty="0" smtClean="0"/>
            <a:t>Use the API functions of the middleware components to implement the application specific </a:t>
          </a:r>
          <a:r>
            <a:rPr lang="en-US" sz="1900" kern="1200" noProof="0" dirty="0" smtClean="0"/>
            <a:t>behavior</a:t>
          </a:r>
          <a:r>
            <a:rPr lang="en-GB" sz="1900" kern="1200" dirty="0" smtClean="0"/>
            <a:t>. Code templates help you create the related source code.</a:t>
          </a:r>
          <a:endParaRPr lang="en-US" sz="1900" kern="1200" dirty="0"/>
        </a:p>
      </dsp:txBody>
      <dsp:txXfrm>
        <a:off x="2245499" y="3908681"/>
        <a:ext cx="8495407" cy="698137"/>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72D30EF-8F20-0B47-8B5D-39A8BC29E860}" type="datetimeFigureOut">
              <a:rPr lang="en-US" smtClean="0"/>
              <a:pPr/>
              <a:t>4/20/2016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EDD36E-1E02-F241-9611-1F1D9EAAD326}" type="datetimeFigureOut">
              <a:rPr lang="en-US" smtClean="0"/>
              <a:pPr/>
              <a:t>4/20/2016</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MDK Version 5 relies on Software Packs for a large part of its features. The MDK Core contains the µVision IDE and Debugger, the ARM Compiler and the new Pack Installer. This Pack installer takes care of downloading, installing, updating, and managing the different Software Packs. Device support in MDK Version 5 is supplied using Software Packs that include everything that is required to work with a microcontroller family. CMSIS and MDK Professional middleware is also supplied as a Software Pack. </a:t>
            </a:r>
            <a:r>
              <a:rPr lang="de-DE" sz="1200" kern="1200" baseline="0" dirty="0" smtClean="0">
                <a:solidFill>
                  <a:schemeClr val="tx1"/>
                </a:solidFill>
                <a:effectLst/>
                <a:latin typeface="+mn-lt"/>
                <a:ea typeface="+mn-ea"/>
                <a:cs typeface="+mn-cs"/>
              </a:rPr>
              <a:t>A</a:t>
            </a:r>
            <a:r>
              <a:rPr lang="de-DE" baseline="0" dirty="0" smtClean="0"/>
              <a:t> series of debug adapters offers unique features such as streaming instruction trace and 100% accurate code coverage on silicon.  Various development boards and starter kits cover a variety of ARM cores and vendors.</a:t>
            </a:r>
          </a:p>
          <a:p>
            <a:endParaRPr lang="en-GB" sz="120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709168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smtClean="0"/>
              <a:t>Struct</a:t>
            </a:r>
            <a:r>
              <a:rPr lang="en-GB" dirty="0" smtClean="0"/>
              <a:t> for SPI1 and SPI2. The Access </a:t>
            </a:r>
            <a:r>
              <a:rPr lang="en-GB" dirty="0" err="1" smtClean="0"/>
              <a:t>Struct</a:t>
            </a:r>
            <a:r>
              <a:rPr lang="en-GB" dirty="0" smtClean="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3</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779627897"/>
      </p:ext>
    </p:extLst>
  </p:cSld>
  <p:clrMapOvr>
    <a:masterClrMapping/>
  </p:clrMapOvr>
  <p:timing>
    <p:tnLst>
      <p:par>
        <p:cTn id="1" dur="indefinite" restart="never" nodeType="tmRoot"/>
      </p:par>
    </p:tnLst>
  </p:timing>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Lst>
  <p:timing>
    <p:tnLst>
      <p:par>
        <p:cTn id="1" dur="indefinite" restart="never" nodeType="tmRoot"/>
      </p:par>
    </p:tnLst>
  </p:timing>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half" idx="1"/>
            <p:extLst>
              <p:ext uri="{D42A27DB-BD31-4B8C-83A1-F6EECF244321}">
                <p14:modId xmlns:p14="http://schemas.microsoft.com/office/powerpoint/2010/main" val="311116844"/>
              </p:ext>
            </p:extLst>
          </p:nvPr>
        </p:nvGraphicFramePr>
        <p:xfrm>
          <a:off x="481013" y="1439863"/>
          <a:ext cx="11156950" cy="46799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p:cNvSpPr>
            <a:spLocks noGrp="1"/>
          </p:cNvSpPr>
          <p:nvPr>
            <p:ph type="title"/>
          </p:nvPr>
        </p:nvSpPr>
        <p:spPr/>
        <p:txBody>
          <a:bodyPr>
            <a:normAutofit fontScale="90000"/>
          </a:bodyPr>
          <a:lstStyle/>
          <a:p>
            <a:endParaRPr lang="en-US"/>
          </a:p>
        </p:txBody>
      </p:sp>
    </p:spTree>
    <p:extLst>
      <p:ext uri="{BB962C8B-B14F-4D97-AF65-F5344CB8AC3E}">
        <p14:creationId xmlns:p14="http://schemas.microsoft.com/office/powerpoint/2010/main" val="3795878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37"/>
          <p:cNvSpPr/>
          <p:nvPr/>
        </p:nvSpPr>
        <p:spPr>
          <a:xfrm>
            <a:off x="3211219" y="3377664"/>
            <a:ext cx="2052000" cy="2556607"/>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tx1"/>
                </a:solidFill>
              </a:rPr>
              <a:t>CMSIS</a:t>
            </a:r>
            <a:endParaRPr lang="en-GB" sz="2800" b="1" dirty="0">
              <a:solidFill>
                <a:schemeClr val="tx1"/>
              </a:solidFill>
            </a:endParaRPr>
          </a:p>
        </p:txBody>
      </p:sp>
      <p:sp>
        <p:nvSpPr>
          <p:cNvPr id="33" name="Rectangle 32"/>
          <p:cNvSpPr/>
          <p:nvPr/>
        </p:nvSpPr>
        <p:spPr>
          <a:xfrm>
            <a:off x="5454528" y="3377664"/>
            <a:ext cx="3960000" cy="2556607"/>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tx1"/>
                </a:solidFill>
              </a:rPr>
              <a:t>MDK-Professional Middleware</a:t>
            </a:r>
            <a:endParaRPr lang="en-GB" sz="2800" b="1" dirty="0">
              <a:solidFill>
                <a:schemeClr val="tx1"/>
              </a:solidFill>
            </a:endParaRPr>
          </a:p>
        </p:txBody>
      </p:sp>
      <p:sp>
        <p:nvSpPr>
          <p:cNvPr id="42" name="Rectangle 41"/>
          <p:cNvSpPr/>
          <p:nvPr/>
        </p:nvSpPr>
        <p:spPr>
          <a:xfrm>
            <a:off x="964444" y="3377664"/>
            <a:ext cx="2052000" cy="2556607"/>
          </a:xfrm>
          <a:prstGeom prst="rect">
            <a:avLst/>
          </a:prstGeom>
          <a:solidFill>
            <a:srgbClr val="8080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b="1" dirty="0" smtClean="0">
                <a:solidFill>
                  <a:schemeClr val="tx1"/>
                </a:solidFill>
              </a:rPr>
              <a:t>Device</a:t>
            </a:r>
            <a:endParaRPr lang="en-GB" sz="2800" b="1" dirty="0">
              <a:solidFill>
                <a:schemeClr val="tx1"/>
              </a:solidFill>
            </a:endParaRPr>
          </a:p>
        </p:txBody>
      </p:sp>
      <p:sp>
        <p:nvSpPr>
          <p:cNvPr id="58" name="Rectangle 57"/>
          <p:cNvSpPr/>
          <p:nvPr/>
        </p:nvSpPr>
        <p:spPr>
          <a:xfrm>
            <a:off x="383419" y="3229244"/>
            <a:ext cx="9204290" cy="2860773"/>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vert270" rtlCol="0" anchor="t"/>
          <a:lstStyle/>
          <a:p>
            <a:pPr algn="ctr"/>
            <a:r>
              <a:rPr lang="en-US" sz="2000" b="1" dirty="0" smtClean="0">
                <a:solidFill>
                  <a:schemeClr val="tx1"/>
                </a:solidFill>
              </a:rPr>
              <a:t>Software Packs</a:t>
            </a:r>
            <a:endParaRPr lang="en-GB" sz="3200" b="1" dirty="0">
              <a:solidFill>
                <a:schemeClr val="tx1"/>
              </a:solidFill>
            </a:endParaRPr>
          </a:p>
        </p:txBody>
      </p:sp>
      <p:sp>
        <p:nvSpPr>
          <p:cNvPr id="44" name="Rectangle 43"/>
          <p:cNvSpPr/>
          <p:nvPr/>
        </p:nvSpPr>
        <p:spPr>
          <a:xfrm>
            <a:off x="1108444" y="3864094"/>
            <a:ext cx="1764000" cy="360000"/>
          </a:xfrm>
          <a:prstGeom prst="rect">
            <a:avLst/>
          </a:prstGeom>
          <a:solidFill>
            <a:srgbClr val="AE12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rPr>
              <a:t>System/Startup</a:t>
            </a:r>
            <a:endParaRPr lang="en-US" sz="1600" b="1" dirty="0">
              <a:solidFill>
                <a:schemeClr val="bg1"/>
              </a:solidFill>
            </a:endParaRPr>
          </a:p>
        </p:txBody>
      </p:sp>
      <p:sp>
        <p:nvSpPr>
          <p:cNvPr id="45" name="Rectangle 44"/>
          <p:cNvSpPr/>
          <p:nvPr/>
        </p:nvSpPr>
        <p:spPr>
          <a:xfrm>
            <a:off x="1108444" y="4313165"/>
            <a:ext cx="1764000" cy="360000"/>
          </a:xfrm>
          <a:prstGeom prst="rect">
            <a:avLst/>
          </a:prstGeom>
          <a:solidFill>
            <a:srgbClr val="AE12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rPr>
              <a:t>Ethernet Driver</a:t>
            </a:r>
            <a:endParaRPr lang="en-US" sz="1600" b="1" dirty="0">
              <a:solidFill>
                <a:schemeClr val="bg1"/>
              </a:solidFill>
            </a:endParaRPr>
          </a:p>
        </p:txBody>
      </p:sp>
      <p:sp>
        <p:nvSpPr>
          <p:cNvPr id="46" name="Rectangle 45"/>
          <p:cNvSpPr/>
          <p:nvPr/>
        </p:nvSpPr>
        <p:spPr>
          <a:xfrm>
            <a:off x="1108444" y="4764726"/>
            <a:ext cx="1764000" cy="360000"/>
          </a:xfrm>
          <a:prstGeom prst="rect">
            <a:avLst/>
          </a:prstGeom>
          <a:solidFill>
            <a:srgbClr val="AE1280"/>
          </a:solidFill>
          <a:ln>
            <a:no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sz="1600" b="1" dirty="0" smtClean="0">
                <a:solidFill>
                  <a:schemeClr val="bg1"/>
                </a:solidFill>
              </a:rPr>
              <a:t>SPI Driver</a:t>
            </a:r>
            <a:endParaRPr lang="en-US" sz="1600" b="1" dirty="0">
              <a:solidFill>
                <a:schemeClr val="bg1"/>
              </a:solidFill>
            </a:endParaRPr>
          </a:p>
        </p:txBody>
      </p:sp>
      <p:sp>
        <p:nvSpPr>
          <p:cNvPr id="47" name="Rectangle 46"/>
          <p:cNvSpPr/>
          <p:nvPr/>
        </p:nvSpPr>
        <p:spPr>
          <a:xfrm>
            <a:off x="1108444" y="5382394"/>
            <a:ext cx="1764000" cy="360000"/>
          </a:xfrm>
          <a:prstGeom prst="rect">
            <a:avLst/>
          </a:prstGeom>
          <a:solidFill>
            <a:srgbClr val="AE128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solidFill>
                  <a:schemeClr val="bg1"/>
                </a:solidFill>
              </a:rPr>
              <a:t>USB Driver</a:t>
            </a:r>
            <a:endParaRPr lang="en-US" sz="1600" b="1" dirty="0">
              <a:solidFill>
                <a:schemeClr val="bg1"/>
              </a:solidFill>
            </a:endParaRPr>
          </a:p>
        </p:txBody>
      </p:sp>
      <p:sp>
        <p:nvSpPr>
          <p:cNvPr id="52" name="TextBox 51"/>
          <p:cNvSpPr txBox="1"/>
          <p:nvPr/>
        </p:nvSpPr>
        <p:spPr>
          <a:xfrm>
            <a:off x="1108444" y="4975757"/>
            <a:ext cx="1764000" cy="458537"/>
          </a:xfrm>
          <a:prstGeom prst="rect">
            <a:avLst/>
          </a:prstGeom>
        </p:spPr>
        <p:txBody>
          <a:bodyPr vert="horz" wrap="square" lIns="0" tIns="0" rIns="0" bIns="0" rtlCol="0" anchor="ctr">
            <a:normAutofit/>
          </a:bodyPr>
          <a:lstStyle/>
          <a:p>
            <a:pPr algn="ctr"/>
            <a:r>
              <a:rPr lang="en-US" b="1" dirty="0" smtClean="0">
                <a:solidFill>
                  <a:srgbClr val="AE1280"/>
                </a:solidFill>
              </a:rPr>
              <a:t>…</a:t>
            </a:r>
          </a:p>
        </p:txBody>
      </p:sp>
      <p:sp>
        <p:nvSpPr>
          <p:cNvPr id="39" name="Rectangle 38"/>
          <p:cNvSpPr/>
          <p:nvPr/>
        </p:nvSpPr>
        <p:spPr>
          <a:xfrm>
            <a:off x="3355219" y="3864092"/>
            <a:ext cx="1764000" cy="540000"/>
          </a:xfrm>
          <a:prstGeom prst="rect">
            <a:avLst/>
          </a:prstGeom>
          <a:solidFill>
            <a:srgbClr val="4E55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CMSIS-CORE</a:t>
            </a:r>
            <a:endParaRPr lang="en-US" sz="1600" b="1" dirty="0"/>
          </a:p>
        </p:txBody>
      </p:sp>
      <p:sp>
        <p:nvSpPr>
          <p:cNvPr id="40" name="Rectangle 39"/>
          <p:cNvSpPr/>
          <p:nvPr/>
        </p:nvSpPr>
        <p:spPr>
          <a:xfrm>
            <a:off x="3355219" y="4543086"/>
            <a:ext cx="1764000" cy="540000"/>
          </a:xfrm>
          <a:prstGeom prst="rect">
            <a:avLst/>
          </a:prstGeom>
          <a:solidFill>
            <a:srgbClr val="4E55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CMSIS-DSP</a:t>
            </a:r>
            <a:endParaRPr lang="en-US" sz="1600" b="1" dirty="0"/>
          </a:p>
        </p:txBody>
      </p:sp>
      <p:sp>
        <p:nvSpPr>
          <p:cNvPr id="41" name="Rectangle 40"/>
          <p:cNvSpPr/>
          <p:nvPr/>
        </p:nvSpPr>
        <p:spPr>
          <a:xfrm>
            <a:off x="3355219" y="5202393"/>
            <a:ext cx="1764000" cy="540000"/>
          </a:xfrm>
          <a:prstGeom prst="rect">
            <a:avLst/>
          </a:prstGeom>
          <a:solidFill>
            <a:srgbClr val="4E558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CMSIS-RTOS</a:t>
            </a:r>
            <a:endParaRPr lang="en-US" sz="1600" b="1" dirty="0"/>
          </a:p>
        </p:txBody>
      </p:sp>
      <p:sp>
        <p:nvSpPr>
          <p:cNvPr id="34" name="Rectangle 33"/>
          <p:cNvSpPr/>
          <p:nvPr/>
        </p:nvSpPr>
        <p:spPr>
          <a:xfrm>
            <a:off x="5634528" y="3864092"/>
            <a:ext cx="3600000" cy="539999"/>
          </a:xfrm>
          <a:prstGeom prst="rect">
            <a:avLst/>
          </a:prstGeom>
          <a:solidFill>
            <a:srgbClr val="128CA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Network</a:t>
            </a:r>
            <a:endParaRPr lang="en-US" sz="1600" b="1" dirty="0"/>
          </a:p>
        </p:txBody>
      </p:sp>
      <p:sp>
        <p:nvSpPr>
          <p:cNvPr id="35" name="Rectangle 34"/>
          <p:cNvSpPr/>
          <p:nvPr/>
        </p:nvSpPr>
        <p:spPr>
          <a:xfrm>
            <a:off x="5634528" y="5194694"/>
            <a:ext cx="1764000" cy="540000"/>
          </a:xfrm>
          <a:prstGeom prst="rect">
            <a:avLst/>
          </a:prstGeom>
          <a:solidFill>
            <a:srgbClr val="0095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USB Device</a:t>
            </a:r>
            <a:endParaRPr lang="en-US" sz="1600" b="1" dirty="0"/>
          </a:p>
        </p:txBody>
      </p:sp>
      <p:sp>
        <p:nvSpPr>
          <p:cNvPr id="36" name="Rectangle 35"/>
          <p:cNvSpPr/>
          <p:nvPr/>
        </p:nvSpPr>
        <p:spPr>
          <a:xfrm>
            <a:off x="7470528" y="4543086"/>
            <a:ext cx="1764000" cy="540000"/>
          </a:xfrm>
          <a:prstGeom prst="rect">
            <a:avLst/>
          </a:prstGeom>
          <a:solidFill>
            <a:srgbClr val="E0512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File System</a:t>
            </a:r>
            <a:endParaRPr lang="en-US" sz="1600" b="1" dirty="0"/>
          </a:p>
        </p:txBody>
      </p:sp>
      <p:sp>
        <p:nvSpPr>
          <p:cNvPr id="37" name="Rectangle 36"/>
          <p:cNvSpPr/>
          <p:nvPr/>
        </p:nvSpPr>
        <p:spPr>
          <a:xfrm>
            <a:off x="7470528" y="5194694"/>
            <a:ext cx="1764000" cy="540000"/>
          </a:xfrm>
          <a:prstGeom prst="rect">
            <a:avLst/>
          </a:prstGeom>
          <a:solidFill>
            <a:srgbClr val="A5004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Graphics</a:t>
            </a:r>
            <a:endParaRPr lang="en-US" sz="1600" b="1" dirty="0"/>
          </a:p>
        </p:txBody>
      </p:sp>
      <p:sp>
        <p:nvSpPr>
          <p:cNvPr id="55" name="Rectangle 54"/>
          <p:cNvSpPr/>
          <p:nvPr/>
        </p:nvSpPr>
        <p:spPr>
          <a:xfrm>
            <a:off x="5634528" y="4543086"/>
            <a:ext cx="1764000" cy="540000"/>
          </a:xfrm>
          <a:prstGeom prst="rect">
            <a:avLst/>
          </a:prstGeom>
          <a:solidFill>
            <a:srgbClr val="00958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smtClean="0"/>
              <a:t>USB Host</a:t>
            </a:r>
            <a:endParaRPr lang="en-US" sz="1600" b="1" dirty="0"/>
          </a:p>
        </p:txBody>
      </p:sp>
    </p:spTree>
    <p:extLst>
      <p:ext uri="{BB962C8B-B14F-4D97-AF65-F5344CB8AC3E}">
        <p14:creationId xmlns:p14="http://schemas.microsoft.com/office/powerpoint/2010/main" val="20490250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6377782" y="317699"/>
            <a:ext cx="5760000"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smtClean="0">
                <a:solidFill>
                  <a:schemeClr val="tx1"/>
                </a:solidFill>
              </a:rPr>
              <a:t>Software Packs</a:t>
            </a:r>
            <a:endParaRPr lang="en-GB" sz="3200" b="1" dirty="0">
              <a:solidFill>
                <a:schemeClr val="tx1"/>
              </a:solidFill>
            </a:endParaRPr>
          </a:p>
        </p:txBody>
      </p:sp>
      <p:sp>
        <p:nvSpPr>
          <p:cNvPr id="4" name="Rectangle 3"/>
          <p:cNvSpPr/>
          <p:nvPr/>
        </p:nvSpPr>
        <p:spPr bwMode="auto">
          <a:xfrm>
            <a:off x="4704087"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4705685"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SAI Controller</a:t>
            </a:r>
            <a:endParaRPr lang="en-GB" sz="1200" dirty="0">
              <a:latin typeface="+mn-lt"/>
            </a:endParaRPr>
          </a:p>
        </p:txBody>
      </p:sp>
      <p:sp>
        <p:nvSpPr>
          <p:cNvPr id="7" name="TextBox 6"/>
          <p:cNvSpPr txBox="1"/>
          <p:nvPr/>
        </p:nvSpPr>
        <p:spPr bwMode="auto">
          <a:xfrm>
            <a:off x="4705685"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SPI </a:t>
            </a:r>
            <a:r>
              <a:rPr lang="en-US" sz="1200" dirty="0" smtClean="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4705685"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SPI </a:t>
            </a:r>
            <a:r>
              <a:rPr lang="en-US" sz="1200" dirty="0" smtClean="0"/>
              <a:t>Controller</a:t>
            </a:r>
            <a:endParaRPr lang="en-GB" sz="1200" dirty="0">
              <a:latin typeface="+mn-lt"/>
            </a:endParaRPr>
          </a:p>
        </p:txBody>
      </p:sp>
      <p:sp>
        <p:nvSpPr>
          <p:cNvPr id="9" name="TextBox 8"/>
          <p:cNvSpPr txBox="1"/>
          <p:nvPr/>
        </p:nvSpPr>
        <p:spPr bwMode="auto">
          <a:xfrm>
            <a:off x="4705685"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4705685"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4705685"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4705685"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4705685"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smtClean="0">
                <a:latin typeface="+mn-lt"/>
              </a:rPr>
              <a:t>Memory Controller</a:t>
            </a:r>
            <a:endParaRPr lang="en-GB" sz="1200" dirty="0">
              <a:latin typeface="+mn-lt"/>
            </a:endParaRPr>
          </a:p>
        </p:txBody>
      </p:sp>
      <p:sp>
        <p:nvSpPr>
          <p:cNvPr id="14" name="Rounded Rectangle 13"/>
          <p:cNvSpPr/>
          <p:nvPr/>
        </p:nvSpPr>
        <p:spPr bwMode="auto">
          <a:xfrm>
            <a:off x="9918803" y="791306"/>
            <a:ext cx="2088000"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smtClean="0">
                <a:solidFill>
                  <a:srgbClr val="000000"/>
                </a:solidFill>
                <a:latin typeface="Gill Sans MT" pitchFamily="34" charset="0"/>
                <a:ea typeface="ＭＳ Ｐゴシック" pitchFamily="34" charset="-128"/>
              </a:rPr>
              <a:t>Middleware</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10062691" y="3394331"/>
            <a:ext cx="1800225" cy="539750"/>
          </a:xfrm>
          <a:prstGeom prst="roundRect">
            <a:avLst>
              <a:gd name="adj" fmla="val 0"/>
            </a:avLst>
          </a:prstGeom>
          <a:solidFill>
            <a:srgbClr val="CF364A"/>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Graphics</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10062692" y="4568631"/>
            <a:ext cx="1800225" cy="539750"/>
          </a:xfrm>
          <a:prstGeom prst="roundRect">
            <a:avLst>
              <a:gd name="adj" fmla="val 0"/>
            </a:avLst>
          </a:prstGeom>
          <a:solidFill>
            <a:srgbClr val="D77B00"/>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a:solidFill>
                  <a:srgbClr val="FDFDFD"/>
                </a:solidFill>
                <a:latin typeface="Gill Sans MT" pitchFamily="34" charset="0"/>
                <a:ea typeface="MS PGothic" pitchFamily="34" charset="-128"/>
                <a:cs typeface="Arial" charset="0"/>
              </a:rPr>
              <a:t>File System</a:t>
            </a:r>
          </a:p>
        </p:txBody>
      </p:sp>
      <p:sp>
        <p:nvSpPr>
          <p:cNvPr id="18" name="Rounded Rectangle 17"/>
          <p:cNvSpPr/>
          <p:nvPr/>
        </p:nvSpPr>
        <p:spPr bwMode="auto">
          <a:xfrm>
            <a:off x="10062694" y="5377770"/>
            <a:ext cx="1800225" cy="539750"/>
          </a:xfrm>
          <a:prstGeom prst="roundRect">
            <a:avLst>
              <a:gd name="adj" fmla="val 0"/>
            </a:avLst>
          </a:prstGeom>
          <a:solidFill>
            <a:srgbClr val="765597"/>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Host</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9" name="Rounded Rectangle 18"/>
          <p:cNvSpPr/>
          <p:nvPr/>
        </p:nvSpPr>
        <p:spPr bwMode="auto">
          <a:xfrm>
            <a:off x="10062693" y="2446057"/>
            <a:ext cx="1800225" cy="53975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TCP/IP</a:t>
            </a:r>
            <a:br>
              <a:rPr lang="de-DE" sz="1600" b="1" kern="0" dirty="0">
                <a:solidFill>
                  <a:sysClr val="window" lastClr="FFFFFF"/>
                </a:solidFill>
                <a:latin typeface="Gill Sans MT" pitchFamily="34" charset="0"/>
                <a:ea typeface="ＭＳ Ｐゴシック" pitchFamily="34" charset="-128"/>
                <a:cs typeface="Arial" charset="0"/>
              </a:rPr>
            </a:br>
            <a:r>
              <a:rPr lang="de-DE" sz="1600" b="1" kern="0" dirty="0">
                <a:solidFill>
                  <a:sysClr val="window" lastClr="FFFFFF"/>
                </a:solidFill>
                <a:latin typeface="Gill Sans MT" pitchFamily="34" charset="0"/>
                <a:ea typeface="ＭＳ Ｐゴシック" pitchFamily="34" charset="-128"/>
                <a:cs typeface="Arial" charset="0"/>
              </a:rPr>
              <a:t>Networking</a:t>
            </a:r>
          </a:p>
        </p:txBody>
      </p:sp>
      <p:sp>
        <p:nvSpPr>
          <p:cNvPr id="20" name="Rounded Rectangle 19"/>
          <p:cNvSpPr/>
          <p:nvPr/>
        </p:nvSpPr>
        <p:spPr bwMode="auto">
          <a:xfrm>
            <a:off x="6503520"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a:solidFill>
                  <a:srgbClr val="000000"/>
                </a:solidFill>
                <a:latin typeface="Gill Sans MT" pitchFamily="34" charset="0"/>
                <a:ea typeface="ＭＳ Ｐゴシック" pitchFamily="34" charset="-128"/>
              </a:rPr>
              <a:t>Device</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6609879"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4705685"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3912392" y="5509532"/>
            <a:ext cx="647700" cy="276225"/>
          </a:xfrm>
          <a:prstGeom prst="rect">
            <a:avLst/>
          </a:prstGeom>
          <a:noFill/>
          <a:ln>
            <a:noFill/>
          </a:ln>
        </p:spPr>
        <p:txBody>
          <a:bodyPr lIns="216000" rIns="36000">
            <a:spAutoFit/>
          </a:bodyPr>
          <a:lstStyle/>
          <a:p>
            <a:pPr algn="r">
              <a:defRPr/>
            </a:pPr>
            <a:r>
              <a:rPr lang="en-US" sz="1200" dirty="0" smtClean="0">
                <a:latin typeface="+mn-lt"/>
              </a:rPr>
              <a:t>USB</a:t>
            </a:r>
            <a:endParaRPr lang="en-GB" sz="1200" dirty="0">
              <a:latin typeface="+mn-lt"/>
            </a:endParaRPr>
          </a:p>
        </p:txBody>
      </p:sp>
      <p:sp>
        <p:nvSpPr>
          <p:cNvPr id="60" name="TextBox 59"/>
          <p:cNvSpPr txBox="1"/>
          <p:nvPr/>
        </p:nvSpPr>
        <p:spPr bwMode="auto">
          <a:xfrm>
            <a:off x="3911926" y="5113475"/>
            <a:ext cx="647700" cy="277812"/>
          </a:xfrm>
          <a:prstGeom prst="rect">
            <a:avLst/>
          </a:prstGeom>
          <a:noFill/>
          <a:ln>
            <a:noFill/>
          </a:ln>
        </p:spPr>
        <p:txBody>
          <a:bodyPr lIns="216000" rIns="36000">
            <a:spAutoFit/>
          </a:bodyPr>
          <a:lstStyle/>
          <a:p>
            <a:pPr algn="r">
              <a:defRPr/>
            </a:pPr>
            <a:r>
              <a:rPr lang="en-US" sz="1200" dirty="0" smtClean="0">
                <a:latin typeface="+mn-lt"/>
              </a:rPr>
              <a:t>I/O</a:t>
            </a:r>
            <a:endParaRPr lang="en-GB" sz="1200" dirty="0">
              <a:latin typeface="+mn-lt"/>
            </a:endParaRPr>
          </a:p>
        </p:txBody>
      </p:sp>
      <p:sp>
        <p:nvSpPr>
          <p:cNvPr id="61" name="TextBox 60"/>
          <p:cNvSpPr txBox="1"/>
          <p:nvPr/>
        </p:nvSpPr>
        <p:spPr bwMode="auto">
          <a:xfrm>
            <a:off x="3798274" y="4720262"/>
            <a:ext cx="761818" cy="277812"/>
          </a:xfrm>
          <a:prstGeom prst="rect">
            <a:avLst/>
          </a:prstGeom>
          <a:noFill/>
          <a:ln>
            <a:noFill/>
          </a:ln>
        </p:spPr>
        <p:txBody>
          <a:bodyPr wrap="square" lIns="216000" rIns="36000">
            <a:spAutoFit/>
          </a:bodyPr>
          <a:lstStyle/>
          <a:p>
            <a:pPr algn="r">
              <a:defRPr/>
            </a:pPr>
            <a:r>
              <a:rPr lang="en-US" sz="1200" dirty="0" smtClean="0">
                <a:latin typeface="+mn-lt"/>
              </a:rPr>
              <a:t>SDIO0</a:t>
            </a:r>
            <a:endParaRPr lang="en-GB" sz="1200" dirty="0">
              <a:latin typeface="+mn-lt"/>
            </a:endParaRPr>
          </a:p>
        </p:txBody>
      </p:sp>
      <p:sp>
        <p:nvSpPr>
          <p:cNvPr id="62" name="TextBox 61"/>
          <p:cNvSpPr txBox="1"/>
          <p:nvPr/>
        </p:nvSpPr>
        <p:spPr bwMode="auto">
          <a:xfrm>
            <a:off x="3911926" y="4321471"/>
            <a:ext cx="647700" cy="276225"/>
          </a:xfrm>
          <a:prstGeom prst="rect">
            <a:avLst/>
          </a:prstGeom>
          <a:noFill/>
          <a:ln>
            <a:noFill/>
          </a:ln>
        </p:spPr>
        <p:txBody>
          <a:bodyPr lIns="216000" rIns="36000">
            <a:spAutoFit/>
          </a:bodyPr>
          <a:lstStyle/>
          <a:p>
            <a:pPr algn="r">
              <a:defRPr/>
            </a:pPr>
            <a:r>
              <a:rPr lang="en-US" sz="1200" dirty="0" smtClean="0">
                <a:latin typeface="+mn-lt"/>
              </a:rPr>
              <a:t>SPI1</a:t>
            </a:r>
            <a:endParaRPr lang="en-GB" sz="1200" dirty="0">
              <a:latin typeface="+mn-lt"/>
            </a:endParaRPr>
          </a:p>
        </p:txBody>
      </p:sp>
      <p:sp>
        <p:nvSpPr>
          <p:cNvPr id="63" name="TextBox 62"/>
          <p:cNvSpPr txBox="1"/>
          <p:nvPr/>
        </p:nvSpPr>
        <p:spPr bwMode="auto">
          <a:xfrm>
            <a:off x="3911926" y="3533713"/>
            <a:ext cx="647700" cy="276225"/>
          </a:xfrm>
          <a:prstGeom prst="rect">
            <a:avLst/>
          </a:prstGeom>
          <a:noFill/>
          <a:ln>
            <a:noFill/>
          </a:ln>
        </p:spPr>
        <p:txBody>
          <a:bodyPr lIns="216000" rIns="36000">
            <a:spAutoFit/>
          </a:bodyPr>
          <a:lstStyle/>
          <a:p>
            <a:pPr algn="r">
              <a:defRPr/>
            </a:pPr>
            <a:r>
              <a:rPr lang="en-US" sz="1200" dirty="0" smtClean="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3696492" y="1967287"/>
            <a:ext cx="863134" cy="276999"/>
          </a:xfrm>
          <a:prstGeom prst="rect">
            <a:avLst/>
          </a:prstGeom>
          <a:noFill/>
          <a:ln>
            <a:noFill/>
          </a:ln>
        </p:spPr>
        <p:txBody>
          <a:bodyPr wrap="square" lIns="216000" rIns="36000">
            <a:spAutoFit/>
          </a:bodyPr>
          <a:lstStyle/>
          <a:p>
            <a:pPr algn="r">
              <a:defRPr/>
            </a:pPr>
            <a:r>
              <a:rPr lang="en-US" sz="1200" dirty="0" smtClean="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3911926" y="1575351"/>
            <a:ext cx="647700" cy="276225"/>
          </a:xfrm>
          <a:prstGeom prst="rect">
            <a:avLst/>
          </a:prstGeom>
          <a:noFill/>
          <a:ln>
            <a:noFill/>
          </a:ln>
        </p:spPr>
        <p:txBody>
          <a:bodyPr lIns="216000" rIns="36000">
            <a:spAutoFit/>
          </a:bodyPr>
          <a:lstStyle/>
          <a:p>
            <a:pPr algn="r">
              <a:defRPr/>
            </a:pPr>
            <a:r>
              <a:rPr lang="en-US" sz="1200" dirty="0" smtClean="0">
                <a:latin typeface="+mn-lt"/>
              </a:rPr>
              <a:t>USB</a:t>
            </a:r>
            <a:endParaRPr lang="en-GB" sz="1200" dirty="0">
              <a:latin typeface="+mn-lt"/>
            </a:endParaRPr>
          </a:p>
        </p:txBody>
      </p:sp>
      <p:sp>
        <p:nvSpPr>
          <p:cNvPr id="66" name="TextBox 65"/>
          <p:cNvSpPr txBox="1"/>
          <p:nvPr/>
        </p:nvSpPr>
        <p:spPr bwMode="auto">
          <a:xfrm>
            <a:off x="3696492" y="2360983"/>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4525572"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a:solidFill>
                  <a:schemeClr val="tx1"/>
                </a:solidFill>
                <a:latin typeface="Gill Sans MT" pitchFamily="34" charset="0"/>
                <a:cs typeface="Courier New" pitchFamily="49" charset="0"/>
              </a:rPr>
              <a:t>Microcontroller</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4559626"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6609885" y="11762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Startup/System</a:t>
            </a:r>
            <a:endParaRPr lang="de-DE" sz="1500" b="1" kern="0" dirty="0">
              <a:solidFill>
                <a:sysClr val="window" lastClr="FFFFFF"/>
              </a:solidFill>
              <a:latin typeface="Gill Sans MT" pitchFamily="34" charset="0"/>
              <a:ea typeface="ＭＳ Ｐゴシック" pitchFamily="34" charset="-128"/>
              <a:cs typeface="Arial" charset="0"/>
            </a:endParaRPr>
          </a:p>
        </p:txBody>
      </p:sp>
      <p:sp>
        <p:nvSpPr>
          <p:cNvPr id="22" name="Rectangle 21"/>
          <p:cNvSpPr/>
          <p:nvPr/>
        </p:nvSpPr>
        <p:spPr bwMode="auto">
          <a:xfrm>
            <a:off x="8554565" y="199872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smtClean="0">
                <a:solidFill>
                  <a:schemeClr val="tx1"/>
                </a:solidFill>
                <a:latin typeface="Courier New" pitchFamily="49" charset="0"/>
                <a:cs typeface="Courier New" pitchFamily="49" charset="0"/>
              </a:rPr>
              <a:t>SAI0</a:t>
            </a:r>
            <a:endParaRPr lang="en-GB" sz="1200" dirty="0">
              <a:solidFill>
                <a:schemeClr val="tx1"/>
              </a:solidFill>
              <a:latin typeface="Courier New" pitchFamily="49" charset="0"/>
              <a:cs typeface="Courier New" pitchFamily="49" charset="0"/>
            </a:endParaRPr>
          </a:p>
        </p:txBody>
      </p:sp>
      <p:sp>
        <p:nvSpPr>
          <p:cNvPr id="23" name="Rounded Rectangle 22"/>
          <p:cNvSpPr/>
          <p:nvPr/>
        </p:nvSpPr>
        <p:spPr bwMode="auto">
          <a:xfrm>
            <a:off x="6609883" y="196267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SAI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24" name="Rectangle 23"/>
          <p:cNvSpPr/>
          <p:nvPr/>
        </p:nvSpPr>
        <p:spPr bwMode="auto">
          <a:xfrm>
            <a:off x="8552972" y="356099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6609880" y="353552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8554572" y="4751218"/>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6609885" y="47151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28" name="Rectangle 27"/>
          <p:cNvSpPr/>
          <p:nvPr/>
        </p:nvSpPr>
        <p:spPr bwMode="auto">
          <a:xfrm>
            <a:off x="8552974" y="514443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30" name="Rounded Rectangle 29"/>
          <p:cNvSpPr/>
          <p:nvPr/>
        </p:nvSpPr>
        <p:spPr bwMode="auto">
          <a:xfrm>
            <a:off x="6609885" y="510838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a:t>
            </a:r>
            <a:r>
              <a:rPr lang="de-DE" sz="1500" b="1" kern="0" dirty="0" smtClean="0">
                <a:solidFill>
                  <a:sysClr val="window" lastClr="FFFFFF"/>
                </a:solidFill>
                <a:latin typeface="Gill Sans MT" pitchFamily="34" charset="0"/>
                <a:ea typeface="ＭＳ Ｐゴシック" pitchFamily="34" charset="-128"/>
                <a:cs typeface="Arial" charset="0"/>
              </a:rPr>
              <a:t>Driver</a:t>
            </a:r>
            <a:endParaRPr lang="de-DE" sz="1500" b="1" kern="0" dirty="0">
              <a:solidFill>
                <a:sysClr val="window" lastClr="FFFFFF"/>
              </a:solidFill>
              <a:latin typeface="Gill Sans MT" pitchFamily="34" charset="0"/>
              <a:ea typeface="ＭＳ Ｐゴシック" pitchFamily="34" charset="-128"/>
              <a:cs typeface="Arial" charset="0"/>
            </a:endParaRPr>
          </a:p>
        </p:txBody>
      </p:sp>
      <p:sp>
        <p:nvSpPr>
          <p:cNvPr id="31" name="Rectangle 30"/>
          <p:cNvSpPr/>
          <p:nvPr/>
        </p:nvSpPr>
        <p:spPr bwMode="auto">
          <a:xfrm>
            <a:off x="8554566" y="16055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6609884" y="15694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8554572" y="2391940"/>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8552973" y="55376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6609885" y="5501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6609882" y="2355890"/>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8554565" y="2785153"/>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6609885" y="274910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8554572"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6609881" y="314231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USART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98" name="Rounded Rectangle 97"/>
          <p:cNvSpPr/>
          <p:nvPr/>
        </p:nvSpPr>
        <p:spPr bwMode="auto">
          <a:xfrm>
            <a:off x="6609885" y="3928742"/>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CAN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99" name="Rounded Rectangle 98"/>
          <p:cNvSpPr/>
          <p:nvPr/>
        </p:nvSpPr>
        <p:spPr bwMode="auto">
          <a:xfrm>
            <a:off x="6609879" y="432195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Flash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100" name="Rectangle 99"/>
          <p:cNvSpPr/>
          <p:nvPr/>
        </p:nvSpPr>
        <p:spPr bwMode="auto">
          <a:xfrm>
            <a:off x="8552977" y="3182335"/>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8552975" y="396876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8554572" y="435800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smtClean="0">
                <a:solidFill>
                  <a:schemeClr val="tx1"/>
                </a:solidFill>
                <a:latin typeface="Courier New" pitchFamily="49" charset="0"/>
                <a:cs typeface="Courier New" pitchFamily="49" charset="0"/>
              </a:rPr>
              <a:t>SPI1</a:t>
            </a:r>
            <a:endParaRPr lang="en-GB" sz="1200" dirty="0">
              <a:solidFill>
                <a:schemeClr val="tx1"/>
              </a:solidFill>
              <a:latin typeface="Courier New" pitchFamily="49" charset="0"/>
              <a:cs typeface="Courier New" pitchFamily="49" charset="0"/>
            </a:endParaRPr>
          </a:p>
        </p:txBody>
      </p:sp>
      <p:sp>
        <p:nvSpPr>
          <p:cNvPr id="16" name="Rounded Rectangle 15"/>
          <p:cNvSpPr/>
          <p:nvPr/>
        </p:nvSpPr>
        <p:spPr bwMode="auto">
          <a:xfrm>
            <a:off x="10062694" y="1442795"/>
            <a:ext cx="1800225" cy="541337"/>
          </a:xfrm>
          <a:prstGeom prst="roundRect">
            <a:avLst>
              <a:gd name="adj" fmla="val 0"/>
            </a:avLst>
          </a:prstGeom>
          <a:solidFill>
            <a:srgbClr val="765597"/>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06" name="Straight Arrow Connector 105"/>
          <p:cNvCxnSpPr>
            <a:stCxn id="16" idx="1"/>
            <a:endCxn id="31" idx="3"/>
          </p:cNvCxnSpPr>
          <p:nvPr/>
        </p:nvCxnSpPr>
        <p:spPr>
          <a:xfrm flipH="1">
            <a:off x="9491191" y="1713464"/>
            <a:ext cx="57150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a:stCxn id="19" idx="1"/>
            <a:endCxn id="100" idx="3"/>
          </p:cNvCxnSpPr>
          <p:nvPr/>
        </p:nvCxnSpPr>
        <p:spPr>
          <a:xfrm flipH="1">
            <a:off x="9489602" y="2715932"/>
            <a:ext cx="573091" cy="57038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0" name="Straight Arrow Connector 109"/>
          <p:cNvCxnSpPr>
            <a:stCxn id="19" idx="1"/>
            <a:endCxn id="33" idx="3"/>
          </p:cNvCxnSpPr>
          <p:nvPr/>
        </p:nvCxnSpPr>
        <p:spPr>
          <a:xfrm flipH="1" flipV="1">
            <a:off x="9491197" y="2499890"/>
            <a:ext cx="571496" cy="21604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3" name="Straight Arrow Connector 112"/>
          <p:cNvCxnSpPr>
            <a:stCxn id="19" idx="1"/>
            <a:endCxn id="55" idx="3"/>
          </p:cNvCxnSpPr>
          <p:nvPr/>
        </p:nvCxnSpPr>
        <p:spPr>
          <a:xfrm flipH="1">
            <a:off x="9489602" y="2715932"/>
            <a:ext cx="573091" cy="17717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6" name="Straight Arrow Connector 115"/>
          <p:cNvCxnSpPr>
            <a:stCxn id="15" idx="1"/>
            <a:endCxn id="24" idx="3"/>
          </p:cNvCxnSpPr>
          <p:nvPr/>
        </p:nvCxnSpPr>
        <p:spPr>
          <a:xfrm flipH="1">
            <a:off x="9489597" y="3664206"/>
            <a:ext cx="573094" cy="76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19" name="Straight Arrow Connector 118"/>
          <p:cNvCxnSpPr>
            <a:stCxn id="17" idx="1"/>
            <a:endCxn id="103" idx="3"/>
          </p:cNvCxnSpPr>
          <p:nvPr/>
        </p:nvCxnSpPr>
        <p:spPr>
          <a:xfrm flipH="1" flipV="1">
            <a:off x="9491197" y="4465955"/>
            <a:ext cx="571495" cy="37255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2" name="Straight Arrow Connector 121"/>
          <p:cNvCxnSpPr>
            <a:stCxn id="17" idx="1"/>
            <a:endCxn id="27" idx="3"/>
          </p:cNvCxnSpPr>
          <p:nvPr/>
        </p:nvCxnSpPr>
        <p:spPr>
          <a:xfrm flipH="1">
            <a:off x="9491197" y="4838506"/>
            <a:ext cx="571495" cy="20662"/>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5" name="Straight Arrow Connector 124"/>
          <p:cNvCxnSpPr>
            <a:stCxn id="17" idx="1"/>
            <a:endCxn id="28" idx="3"/>
          </p:cNvCxnSpPr>
          <p:nvPr/>
        </p:nvCxnSpPr>
        <p:spPr>
          <a:xfrm flipH="1">
            <a:off x="9489599" y="4838506"/>
            <a:ext cx="573093" cy="413875"/>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28" name="Straight Arrow Connector 127"/>
          <p:cNvCxnSpPr>
            <a:stCxn id="18" idx="1"/>
            <a:endCxn id="34" idx="3"/>
          </p:cNvCxnSpPr>
          <p:nvPr/>
        </p:nvCxnSpPr>
        <p:spPr>
          <a:xfrm flipH="1" flipV="1">
            <a:off x="9489598" y="5645595"/>
            <a:ext cx="573096" cy="205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42" name="TextBox 141"/>
          <p:cNvSpPr txBox="1"/>
          <p:nvPr/>
        </p:nvSpPr>
        <p:spPr bwMode="auto">
          <a:xfrm>
            <a:off x="4705685"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4705685"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CAN Controller</a:t>
            </a:r>
            <a:endParaRPr lang="en-GB" sz="1200" dirty="0">
              <a:latin typeface="+mn-lt"/>
            </a:endParaRPr>
          </a:p>
        </p:txBody>
      </p:sp>
      <p:grpSp>
        <p:nvGrpSpPr>
          <p:cNvPr id="145" name="Group 144"/>
          <p:cNvGrpSpPr/>
          <p:nvPr/>
        </p:nvGrpSpPr>
        <p:grpSpPr>
          <a:xfrm>
            <a:off x="4559626"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4559626"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4559626"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4559626"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4559626"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4559626"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4559626"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4559626"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4559626"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3798274" y="3148203"/>
            <a:ext cx="761352" cy="276999"/>
          </a:xfrm>
          <a:prstGeom prst="rect">
            <a:avLst/>
          </a:prstGeom>
          <a:noFill/>
          <a:ln>
            <a:noFill/>
          </a:ln>
        </p:spPr>
        <p:txBody>
          <a:bodyPr wrap="square" lIns="216000" rIns="36000">
            <a:spAutoFit/>
          </a:bodyPr>
          <a:lstStyle/>
          <a:p>
            <a:pPr algn="r">
              <a:defRPr/>
            </a:pPr>
            <a:r>
              <a:rPr lang="en-US" sz="1200" dirty="0" smtClean="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3614270" y="3933523"/>
            <a:ext cx="945356" cy="276999"/>
          </a:xfrm>
          <a:prstGeom prst="rect">
            <a:avLst/>
          </a:prstGeom>
          <a:noFill/>
          <a:ln>
            <a:noFill/>
          </a:ln>
        </p:spPr>
        <p:txBody>
          <a:bodyPr wrap="square" lIns="216000" rIns="36000">
            <a:spAutoFit/>
          </a:bodyPr>
          <a:lstStyle/>
          <a:p>
            <a:pPr algn="r">
              <a:defRPr/>
            </a:pPr>
            <a:r>
              <a:rPr lang="en-US" sz="1200" dirty="0" smtClean="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87" name="Straight Arrow Connector 186"/>
          <p:cNvCxnSpPr>
            <a:stCxn id="16" idx="1"/>
            <a:endCxn id="22" idx="3"/>
          </p:cNvCxnSpPr>
          <p:nvPr/>
        </p:nvCxnSpPr>
        <p:spPr>
          <a:xfrm flipH="1">
            <a:off x="9491190" y="1713464"/>
            <a:ext cx="571504" cy="39321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2" name="Straight Arrow Connector 191"/>
          <p:cNvCxnSpPr>
            <a:stCxn id="32" idx="1"/>
            <a:endCxn id="10" idx="3"/>
          </p:cNvCxnSpPr>
          <p:nvPr/>
        </p:nvCxnSpPr>
        <p:spPr>
          <a:xfrm flipH="1">
            <a:off x="6145685"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6145685"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6145685"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6145685"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6145685"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6145685"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6145685"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6145685"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6145685"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6145685"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6145685"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5425685"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4704087"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Tree>
    <p:extLst>
      <p:ext uri="{BB962C8B-B14F-4D97-AF65-F5344CB8AC3E}">
        <p14:creationId xmlns:p14="http://schemas.microsoft.com/office/powerpoint/2010/main" val="68357330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Props1.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2.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4.xml><?xml version="1.0" encoding="utf-8"?>
<ds:datastoreItem xmlns:ds="http://schemas.openxmlformats.org/officeDocument/2006/customXml" ds:itemID="{AE6E82D6-7FB8-4D99-A7B6-3C5BB1D894B9}">
  <ds:schemaRefs>
    <ds:schemaRef ds:uri="http://schemas.microsoft.com/office/2006/documentManagement/types"/>
    <ds:schemaRef ds:uri="http://purl.org/dc/terms/"/>
    <ds:schemaRef ds:uri="http://www.w3.org/XML/1998/namespace"/>
    <ds:schemaRef ds:uri="http://schemas.microsoft.com/sharepoint/v3"/>
    <ds:schemaRef ds:uri="http://purl.org/dc/dcmitype/"/>
    <ds:schemaRef ds:uri="http://schemas.openxmlformats.org/package/2006/metadata/core-properties"/>
    <ds:schemaRef ds:uri="f2ad5090-61a8-4b8c-ab70-68f4ff4d1933"/>
    <ds:schemaRef ds:uri="http://schemas.microsoft.com/office/2006/metadata/properties"/>
    <ds:schemaRef ds:uri="http://purl.org/dc/elements/1.1/"/>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7168</TotalTime>
  <Words>409</Words>
  <Application>Microsoft Office PowerPoint</Application>
  <PresentationFormat>Custom</PresentationFormat>
  <Paragraphs>87</Paragraphs>
  <Slides>3</Slides>
  <Notes>2</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ARM PPT Template 2014 Public</vt:lpstr>
      <vt:lpstr>PowerPoint Presentation</vt:lpstr>
      <vt:lpstr>PowerPoint Presentation</vt:lpstr>
      <vt:lpstr>PowerPoint Presentation</vt:lpstr>
    </vt:vector>
  </TitlesOfParts>
  <Company>Arm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create a DFP</dc:title>
  <dc:creator>Christopher.Seidl@arm.com</dc:creator>
  <cp:keywords>MDK Cortex-M0</cp:keywords>
  <cp:lastModifiedBy>Christopher Seidl</cp:lastModifiedBy>
  <cp:revision>232</cp:revision>
  <dcterms:created xsi:type="dcterms:W3CDTF">2014-02-17T07:45:55Z</dcterms:created>
  <dcterms:modified xsi:type="dcterms:W3CDTF">2016-04-20T14:35:27Z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