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5" r:id="rId6"/>
    <p:sldId id="264" r:id="rId7"/>
    <p:sldId id="266" r:id="rId8"/>
    <p:sldId id="267" r:id="rId9"/>
    <p:sldId id="263" r:id="rId10"/>
    <p:sldId id="261" r:id="rId11"/>
    <p:sldId id="268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1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6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8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0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0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5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1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4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7724-0912-48FE-898A-000981C8FE84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2172-D441-4970-A1CF-A24F87DEB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5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資訊科技概論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71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9439" y="39404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資訊科技與人類社會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96278"/>
              </p:ext>
            </p:extLst>
          </p:nvPr>
        </p:nvGraphicFramePr>
        <p:xfrm>
          <a:off x="549437" y="1397000"/>
          <a:ext cx="84545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14"/>
                <a:gridCol w="2479590"/>
                <a:gridCol w="557701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H-IV-1</a:t>
                      </a:r>
                      <a:r>
                        <a:rPr lang="en-US" altLang="zh-TW" sz="12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個人資料保護。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H-IV-2</a:t>
                      </a:r>
                      <a:r>
                        <a:rPr lang="en-US" altLang="zh-TW" sz="12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資訊科技合理使用原則。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H-IV-3</a:t>
                      </a:r>
                      <a:r>
                        <a:rPr lang="en-US" altLang="zh-TW" sz="12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資訊安全。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網路與檔案資料的隱私權保護（如帳號管理、權限管理等）。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數位作品之合理重製、公開播送或公開傳輸原則（範例說明原則，非僅列舉法條）。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創用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CC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資料安全防護。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通訊安全防護。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H-IV-4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媒體與資訊科技相關社會議題。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H-IV-5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資訊倫理與法律。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網路成癮。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網路交友。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網路言論之法律責任。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網路霸凌。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網路詐欺。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網路駭客。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網路使用的倫理規範。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H-IV-6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資訊科技對人類生活之影響。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H-IV-7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常見資訊產業的特性與種類。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資訊科技對食衣住行之影響與衝擊。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常見資訊產業的特性與種類。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6348" y="369329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系統平台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53335"/>
              </p:ext>
            </p:extLst>
          </p:nvPr>
        </p:nvGraphicFramePr>
        <p:xfrm>
          <a:off x="249856" y="1641278"/>
          <a:ext cx="8572868" cy="356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12"/>
                <a:gridCol w="2853068"/>
                <a:gridCol w="484268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29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系統平台重要發展與演進。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系統平台演進歷程與重要趨勢。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系統平台之組成架構與基本運作原理。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系統軟硬體架構與運作原理：作業系統、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CPU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、記憶體、輸入輸出。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網路技術的概念與介紹。</a:t>
                      </a:r>
                    </a:p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- 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電腦網路的概念與發展歷史。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網際網路的重要概念。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無線區域網路的重要概念。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＊無線個人區域網路的重要概念。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＊行動通訊系統的重要概念。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網路服務的概念與介紹。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網際網路服務 （如電子郵件、全球資訊網、即時通訊、隨選視訊等）。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物聯網系統。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雲端運算系統。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其他新興的網路服務。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社群平台介紹。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25849" y="5693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九年級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1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1661" y="208935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資料表示、處理及分析</a:t>
            </a:r>
            <a:endParaRPr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2437" y="6600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九年級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12067"/>
              </p:ext>
            </p:extLst>
          </p:nvPr>
        </p:nvGraphicFramePr>
        <p:xfrm>
          <a:off x="408753" y="1120347"/>
          <a:ext cx="8529301" cy="394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00"/>
                <a:gridCol w="2751201"/>
                <a:gridCol w="4651200"/>
              </a:tblGrid>
              <a:tr h="3756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D-IV-1</a:t>
                      </a:r>
                    </a:p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資料數位化之原理與方法。</a:t>
                      </a:r>
                    </a:p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數位化原理與方法：取樣、量化。</a:t>
                      </a: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資料數位化應用：圖片數位化、音訊數位化、視訊數位化。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D-IV-2</a:t>
                      </a:r>
                    </a:p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數位資料的表示方法。</a:t>
                      </a:r>
                    </a:p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數位資料表示法的概念。</a:t>
                      </a: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二進位資料表示法。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編碼的概念。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D-IV-3</a:t>
                      </a:r>
                    </a:p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資料處理概念與方法。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資料整理與整合。</a:t>
                      </a: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資料轉換。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＊資料壓縮。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資料前處理的概念與方法。</a:t>
                      </a:r>
                    </a:p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資料清理。</a:t>
                      </a:r>
                    </a:p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資料整合。</a:t>
                      </a:r>
                    </a:p>
                    <a:p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資料轉換的概念與方法。</a:t>
                      </a: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＊資料壓縮的概念與基本原理。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6" y="968040"/>
            <a:ext cx="8822724" cy="5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26738" y="2140463"/>
            <a:ext cx="527259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國民中學</a:t>
            </a:r>
            <a:endParaRPr lang="en-US" altLang="zh-TW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資訊科技概論</a:t>
            </a:r>
            <a:endParaRPr lang="zh-TW" altLang="en-US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2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13000"/>
              </p:ext>
            </p:extLst>
          </p:nvPr>
        </p:nvGraphicFramePr>
        <p:xfrm>
          <a:off x="238897" y="1141627"/>
          <a:ext cx="8798011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16"/>
                <a:gridCol w="2567823"/>
                <a:gridCol w="2910340"/>
                <a:gridCol w="231483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程式設計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(P)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程式語言基本概念、功能及應用。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P-IV-2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結構化程式設計。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P-IV-3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陣列程式設計實作。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P-IV-4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模組化程式設計的概念。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P-IV-5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模組化程式設計與問題解決實作。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(A)</a:t>
                      </a:r>
                      <a:endParaRPr lang="zh-TW" altLang="en-US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演算法基本概念。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A-IV-2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陣列資料結構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的概念與應用。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A-IV-3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基本演算法的介紹。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應用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(T)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T-IV-1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資料處理應用專題。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T-IV-2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資訊科技應用專題。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資訊科技與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人類社會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(H)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個人資料保護。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H-IV-2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資訊科技合理使用原則。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H-IV-3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資訊安全。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H-IV-4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媒體與資訊科技相關社會議題。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H-IV-5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資訊倫理與法律。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H-IV-6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資訊科技對人類生活之影響。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H-IV-7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常見資訊產業的特性與種類。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系統平台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(S)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系統平台重要發展與演進。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S-IV-2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系統平台之組成架構與基本運作原理。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S-IV-3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網路技術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的概念與介紹。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S-IV-4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網路服務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的概念與介紹。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資料表示、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處理及分析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(D)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D-IV-1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資料數位化之原理與方法。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D-IV-2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數位資料的表示方法。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D-IV-3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資料處理概念與方法。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1019" y="32813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國民中學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86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39983"/>
              </p:ext>
            </p:extLst>
          </p:nvPr>
        </p:nvGraphicFramePr>
        <p:xfrm>
          <a:off x="628650" y="1825625"/>
          <a:ext cx="7337339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"/>
                <a:gridCol w="2831897"/>
                <a:gridCol w="416010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P-IV-1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程式語言基本概念、功能及應用。</a:t>
                      </a:r>
                    </a:p>
                    <a:p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P-IV-2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結構化程式設計。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循序與選擇結構。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重複結構。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程式與電腦的關係。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程式的功能與應用。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程式語言的重要概念：資料形態、變數、輸入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輸出、算術運算與邏輯運算。</a:t>
                      </a:r>
                    </a:p>
                    <a:p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程式的循序性。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選擇結構的程式設計實作與應用。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重複結構的程式設計實作與應用。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＊選擇與重複結構之整合運用。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23747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P-IV-3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陣列程式設計實作。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P-IV-4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模組化程式設計的概念。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P-IV-5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模組化程式設計與問題解決實作。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一維陣列程式設計與問題解決。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＊陣列與迴圈的整合應用與問題解決。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模組化的意義與特性。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函數的概念。</a:t>
                      </a:r>
                      <a:endParaRPr lang="zh-TW" altLang="en-US" sz="1200" b="1" i="0" u="none" strike="noStrike" kern="1200" baseline="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200" b="1" i="0" u="none" strike="noStrike" kern="1200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200" b="1" i="0" u="none" strike="noStrike" kern="1200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函數的程式設計與問題解決。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5423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程式設計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24376"/>
              </p:ext>
            </p:extLst>
          </p:nvPr>
        </p:nvGraphicFramePr>
        <p:xfrm>
          <a:off x="628650" y="1825625"/>
          <a:ext cx="741971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11"/>
                <a:gridCol w="2210182"/>
                <a:gridCol w="486032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/>
                        <a:t>資</a:t>
                      </a:r>
                      <a:r>
                        <a:rPr lang="en-US" altLang="zh-TW" sz="1200" b="1" dirty="0" smtClean="0"/>
                        <a:t>A-IV-1</a:t>
                      </a:r>
                    </a:p>
                    <a:p>
                      <a:r>
                        <a:rPr lang="zh-TW" altLang="en-US" sz="1200" b="1" dirty="0" smtClean="0"/>
                        <a:t>演算法基本概念。</a:t>
                      </a:r>
                    </a:p>
                    <a:p>
                      <a:r>
                        <a:rPr lang="en-US" altLang="zh-TW" sz="1200" b="1" dirty="0" smtClean="0"/>
                        <a:t>- </a:t>
                      </a:r>
                      <a:r>
                        <a:rPr lang="zh-TW" altLang="en-US" sz="1200" b="1" dirty="0" smtClean="0"/>
                        <a:t>問題解析。</a:t>
                      </a:r>
                    </a:p>
                    <a:p>
                      <a:r>
                        <a:rPr lang="en-US" altLang="zh-TW" sz="1200" b="1" dirty="0" smtClean="0"/>
                        <a:t>- </a:t>
                      </a:r>
                      <a:r>
                        <a:rPr lang="zh-TW" altLang="en-US" sz="1200" b="1" dirty="0" smtClean="0"/>
                        <a:t>流程控制。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問題的描述。</a:t>
                      </a:r>
                    </a:p>
                    <a:p>
                      <a:r>
                        <a:rPr lang="en-US" altLang="zh-TW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問題的解析：分解問題以規劃解題步驟或解題單元。</a:t>
                      </a:r>
                    </a:p>
                    <a:p>
                      <a:r>
                        <a:rPr lang="en-US" altLang="zh-TW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演算法的意義與特性。</a:t>
                      </a:r>
                    </a:p>
                    <a:p>
                      <a:r>
                        <a:rPr lang="en-US" altLang="zh-TW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演算法表示法（如流程圖）於問題解決之應用。</a:t>
                      </a:r>
                    </a:p>
                    <a:p>
                      <a:r>
                        <a:rPr lang="en-US" altLang="zh-TW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演算法與程式設計的關係。</a:t>
                      </a:r>
                    </a:p>
                    <a:p>
                      <a:r>
                        <a:rPr lang="en-US" altLang="zh-TW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流程控制。</a:t>
                      </a:r>
                    </a:p>
                    <a:p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演算法的循序性。</a:t>
                      </a:r>
                    </a:p>
                    <a:p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選擇結構的概念與應用。</a:t>
                      </a:r>
                    </a:p>
                    <a:p>
                      <a:r>
                        <a:rPr lang="zh-TW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重複結構的概念與應用。</a:t>
                      </a:r>
                      <a:endParaRPr lang="zh-TW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23747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A-IV-2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陣列資料結構的概念與應用。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A-IV-3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基本演算法的介紹。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搜尋。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排序。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一維陣列的概念及其與問題解決的關係。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一維陣列的應用。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搜尋演算法的概念及其與問題解決的關係。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搜尋演算法的應用。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排序演算法的概念及其與問題解決的關係。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排序演算法的應用。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9342" y="550561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15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55344"/>
              </p:ext>
            </p:extLst>
          </p:nvPr>
        </p:nvGraphicFramePr>
        <p:xfrm>
          <a:off x="525159" y="1331355"/>
          <a:ext cx="8264613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11"/>
                <a:gridCol w="2560460"/>
                <a:gridCol w="532164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P-IV-1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程式語言基本概念、功能及應用。</a:t>
                      </a:r>
                    </a:p>
                    <a:p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P-IV-2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結構化程式設計。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循序與選擇結構。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重複結構。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程式與電腦的關係。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程式的功能與應用。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程式語言的重要概念：資料形態、變數、輸入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輸出、算術運算與邏輯運算。</a:t>
                      </a:r>
                    </a:p>
                    <a:p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程式的循序性。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選擇結構的程式設計實作與應用。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重複結構的程式設計實作與應用。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＊選擇與重複結構之整合運用。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A-IV-1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演算法基本概念。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問題解析。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流程控制。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問題的描述。</a:t>
                      </a:r>
                    </a:p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問題的解析：分解問題以規劃解題步驟或解題單元。</a:t>
                      </a:r>
                    </a:p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演算法的意義與特性。</a:t>
                      </a:r>
                    </a:p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演算法表示法（如流程圖）於問題解決之應用。</a:t>
                      </a:r>
                    </a:p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演算法與程式設計的關係。</a:t>
                      </a:r>
                    </a:p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流程控制。</a:t>
                      </a:r>
                    </a:p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演算法的循序性。</a:t>
                      </a:r>
                    </a:p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選擇結構的概念與應用。</a:t>
                      </a:r>
                    </a:p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重複結構的概念與應用。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5423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程式設計與演算法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80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99936"/>
              </p:ext>
            </p:extLst>
          </p:nvPr>
        </p:nvGraphicFramePr>
        <p:xfrm>
          <a:off x="628650" y="1825625"/>
          <a:ext cx="733733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"/>
                <a:gridCol w="2831897"/>
                <a:gridCol w="416010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3747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P-IV-3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陣列程式設計實作。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P-IV-4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模組化程式設計的概念。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P-IV-5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模組化程式設計與問題解決實作。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一維陣列程式設計與問題解決。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＊陣列與迴圈的整合應用與問題解決。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模組化的意義與特性。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函數的概念。</a:t>
                      </a:r>
                      <a:endParaRPr lang="zh-TW" altLang="en-US" sz="1200" b="1" i="0" u="none" strike="noStrike" kern="1200" baseline="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200" b="1" i="0" u="none" strike="noStrike" kern="1200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200" b="1" i="0" u="none" strike="noStrike" kern="1200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函數的程式設計與問題解決。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A-IV-2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陣列資料結構的概念與應用。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A-IV-3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基本演算法的介紹。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搜尋。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排序。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一維陣列的概念及其與問題解決的關係。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一維陣列的應用。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搜尋演算法的概念及其與問題解決的關係。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搜尋演算法的應用。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排序演算法的概念及其與問題解決的關係。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排序演算法的應用。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5423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程式設計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與演算法</a:t>
            </a:r>
          </a:p>
        </p:txBody>
      </p:sp>
    </p:spTree>
    <p:extLst>
      <p:ext uri="{BB962C8B-B14F-4D97-AF65-F5344CB8AC3E}">
        <p14:creationId xmlns:p14="http://schemas.microsoft.com/office/powerpoint/2010/main" val="243535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836"/>
              </p:ext>
            </p:extLst>
          </p:nvPr>
        </p:nvGraphicFramePr>
        <p:xfrm>
          <a:off x="549437" y="1397000"/>
          <a:ext cx="845452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14"/>
                <a:gridCol w="1779373"/>
                <a:gridCol w="627723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T-IV-1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資料處理應用專題。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資料搜尋。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資料組織與表達。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資料運算與分析。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以實作方式整合應用資料搜尋、組織與表達、運算與分析之概念與方法以解決問題。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資料搜尋：有效率進行文字、影像、音訊、視訊與其他數位資料之搜尋以解決問題，可視需要融入瀏覽器的使用。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資料組織與表達。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應用數位工具組織與整合各種資訊，並將其進行視覺化等表徵，以有效解決問題，可視需要融入文書處理軟體、繪圖軟體、影音編輯軟體等的應用。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 應用數位工具陳述並表達概念，以進行有效溝通，可視需要融入簡報軟體、網路通訊軟體、雲端服務或工具的應用。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資料運算與分析：應用數位工具進行資料運算與分析以獲取所需資訊，可視需要融入試算表軟體的應用。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23747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T-IV-2</a:t>
                      </a:r>
                    </a:p>
                    <a:p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資訊科技應用專題。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多媒體應用專題。</a:t>
                      </a:r>
                    </a:p>
                    <a:p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程式設計應用專題。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多媒體應用專題：以實作方式應用多媒體處理與分析之概念與方法。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程式設計專題：以程式實作方式應用「七年級或八年級所學之程式設計概念與方法」以及「九年級所學之系統平台或資料表示處理與分析之概念與方法」。</a:t>
                      </a:r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50846" y="55879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資訊科技應用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8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1628</Words>
  <Application>Microsoft Office PowerPoint</Application>
  <PresentationFormat>如螢幕大小 (4:3)</PresentationFormat>
  <Paragraphs>252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資訊科技概論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資訊科技概論</dc:title>
  <dc:creator>BREAKALLCTF{Letmeseesee}</dc:creator>
  <cp:lastModifiedBy>BREAKALLCTF{Letmeseesee}</cp:lastModifiedBy>
  <cp:revision>8</cp:revision>
  <dcterms:created xsi:type="dcterms:W3CDTF">2019-07-14T14:12:48Z</dcterms:created>
  <dcterms:modified xsi:type="dcterms:W3CDTF">2019-07-14T15:30:37Z</dcterms:modified>
</cp:coreProperties>
</file>